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 ContentType="image/tiff"/>
  <Default Extension="tiff" ContentType="image/tiff"/>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ink/ink173.xml" ContentType="application/inkml+xml"/>
  <Override PartName="/ppt/ink/ink174.xml" ContentType="application/inkml+xml"/>
  <Override PartName="/ppt/ink/ink175.xml" ContentType="application/inkml+xml"/>
  <Override PartName="/ppt/ink/ink176.xml" ContentType="application/inkml+xml"/>
  <Override PartName="/ppt/ink/ink177.xml" ContentType="application/inkml+xml"/>
  <Override PartName="/ppt/ink/ink178.xml" ContentType="application/inkml+xml"/>
  <Override PartName="/ppt/ink/ink179.xml" ContentType="application/inkml+xml"/>
  <Override PartName="/ppt/ink/ink180.xml" ContentType="application/inkml+xml"/>
  <Override PartName="/ppt/ink/ink181.xml" ContentType="application/inkml+xml"/>
  <Override PartName="/ppt/ink/ink182.xml" ContentType="application/inkml+xml"/>
  <Override PartName="/ppt/ink/ink183.xml" ContentType="application/inkml+xml"/>
  <Override PartName="/ppt/ink/ink184.xml" ContentType="application/inkml+xml"/>
  <Override PartName="/ppt/ink/ink185.xml" ContentType="application/inkml+xml"/>
  <Override PartName="/ppt/ink/ink186.xml" ContentType="application/inkml+xml"/>
  <Override PartName="/ppt/ink/ink187.xml" ContentType="application/inkml+xml"/>
  <Override PartName="/ppt/ink/ink188.xml" ContentType="application/inkml+xml"/>
  <Override PartName="/ppt/ink/ink189.xml" ContentType="application/inkml+xml"/>
  <Override PartName="/ppt/ink/ink190.xml" ContentType="application/inkml+xml"/>
  <Override PartName="/ppt/ink/ink191.xml" ContentType="application/inkml+xml"/>
  <Override PartName="/ppt/ink/ink192.xml" ContentType="application/inkml+xml"/>
  <Override PartName="/ppt/ink/ink193.xml" ContentType="application/inkml+xml"/>
  <Override PartName="/ppt/ink/ink194.xml" ContentType="application/inkml+xml"/>
  <Override PartName="/ppt/ink/ink195.xml" ContentType="application/inkml+xml"/>
  <Override PartName="/ppt/ink/ink196.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 id="2147483673" r:id="rId2"/>
    <p:sldMasterId id="2147483695" r:id="rId3"/>
    <p:sldMasterId id="2147483696" r:id="rId4"/>
    <p:sldMasterId id="2147483708" r:id="rId5"/>
    <p:sldMasterId id="2147483720" r:id="rId6"/>
    <p:sldMasterId id="2147483732" r:id="rId7"/>
    <p:sldMasterId id="2147483744" r:id="rId8"/>
    <p:sldMasterId id="2147483757" r:id="rId9"/>
    <p:sldMasterId id="2147483648" r:id="rId10"/>
  </p:sldMasterIdLst>
  <p:notesMasterIdLst>
    <p:notesMasterId r:id="rId22"/>
  </p:notesMasterIdLst>
  <p:sldIdLst>
    <p:sldId id="256" r:id="rId11"/>
    <p:sldId id="257" r:id="rId12"/>
    <p:sldId id="258" r:id="rId13"/>
    <p:sldId id="259" r:id="rId14"/>
    <p:sldId id="260" r:id="rId15"/>
    <p:sldId id="261" r:id="rId16"/>
    <p:sldId id="262" r:id="rId17"/>
    <p:sldId id="263" r:id="rId18"/>
    <p:sldId id="264" r:id="rId19"/>
    <p:sldId id="265" r:id="rId20"/>
    <p:sldId id="26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45C9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2" d="100"/>
          <a:sy n="82" d="100"/>
        </p:scale>
        <p:origin x="600" y="72"/>
      </p:cViewPr>
      <p:guideLst/>
    </p:cSldViewPr>
  </p:slideViewPr>
  <p:notesTextViewPr>
    <p:cViewPr>
      <p:scale>
        <a:sx n="1" d="1"/>
        <a:sy n="1" d="1"/>
      </p:scale>
      <p:origin x="0" y="0"/>
    </p:cViewPr>
  </p:notesTextViewPr>
  <p:sorterViewPr>
    <p:cViewPr>
      <p:scale>
        <a:sx n="200" d="100"/>
        <a:sy n="200" d="100"/>
      </p:scale>
      <p:origin x="0" y="-742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ary\Documents\Shared%20folder\Data\SXT\ML%20segmentation%20tiffs\Morphometric%20analysis\filled\Cumulative%20analysis_filled.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800" dirty="0"/>
              <a:t>Nuclear flatness vs V:C</a:t>
            </a:r>
          </a:p>
        </c:rich>
      </c:tx>
      <c:layout>
        <c:manualLayout>
          <c:xMode val="edge"/>
          <c:yMode val="edge"/>
          <c:x val="0.21871444703305762"/>
          <c:y val="1.0601869897538788E-3"/>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21790977024522137"/>
          <c:y val="0.12021930349272099"/>
          <c:w val="0.72562498127444564"/>
          <c:h val="0.63309635562630517"/>
        </c:manualLayout>
      </c:layout>
      <c:scatterChart>
        <c:scatterStyle val="lineMarker"/>
        <c:varyColors val="0"/>
        <c:ser>
          <c:idx val="8"/>
          <c:order val="8"/>
          <c:tx>
            <c:v>pooled nuc flatness V:C &lt;30</c:v>
          </c:tx>
          <c:spPr>
            <a:ln w="25400" cap="rnd">
              <a:noFill/>
              <a:round/>
            </a:ln>
            <a:effectLst/>
          </c:spPr>
          <c:marker>
            <c:symbol val="circle"/>
            <c:size val="2"/>
            <c:spPr>
              <a:solidFill>
                <a:schemeClr val="accent2">
                  <a:lumMod val="60000"/>
                  <a:lumOff val="40000"/>
                </a:schemeClr>
              </a:solidFill>
              <a:ln w="9525">
                <a:solidFill>
                  <a:schemeClr val="accent2">
                    <a:lumMod val="75000"/>
                  </a:schemeClr>
                </a:solidFill>
              </a:ln>
              <a:effectLst/>
            </c:spPr>
          </c:marker>
          <c:trendline>
            <c:spPr>
              <a:ln w="19050" cap="rnd">
                <a:solidFill>
                  <a:schemeClr val="accent2">
                    <a:lumMod val="75000"/>
                  </a:schemeClr>
                </a:solidFill>
                <a:prstDash val="solid"/>
              </a:ln>
              <a:effectLst/>
            </c:spPr>
            <c:trendlineType val="linear"/>
            <c:dispRSqr val="0"/>
            <c:dispEq val="0"/>
          </c:trendline>
          <c:xVal>
            <c:numRef>
              <c:f>'Shape analysis'!$AA$3:$AA$523</c:f>
              <c:numCache>
                <c:formatCode>General</c:formatCode>
                <c:ptCount val="521"/>
                <c:pt idx="0">
                  <c:v>2.9694565285741232E-2</c:v>
                </c:pt>
                <c:pt idx="1">
                  <c:v>3.3722996172289695E-2</c:v>
                </c:pt>
                <c:pt idx="2">
                  <c:v>3.4142499409768046E-2</c:v>
                </c:pt>
                <c:pt idx="3">
                  <c:v>3.9444561551433388E-2</c:v>
                </c:pt>
                <c:pt idx="4">
                  <c:v>3.9549296791130277E-2</c:v>
                </c:pt>
                <c:pt idx="5">
                  <c:v>4.049752679380924E-2</c:v>
                </c:pt>
                <c:pt idx="6">
                  <c:v>4.2261559248618352E-2</c:v>
                </c:pt>
                <c:pt idx="7">
                  <c:v>4.2755222916217965E-2</c:v>
                </c:pt>
                <c:pt idx="8">
                  <c:v>4.427623775254462E-2</c:v>
                </c:pt>
                <c:pt idx="9">
                  <c:v>5.2014108836803484E-2</c:v>
                </c:pt>
                <c:pt idx="10">
                  <c:v>5.5294312627392012E-2</c:v>
                </c:pt>
                <c:pt idx="11">
                  <c:v>5.5515677829814938E-2</c:v>
                </c:pt>
                <c:pt idx="12">
                  <c:v>5.8820650684484589E-2</c:v>
                </c:pt>
                <c:pt idx="13">
                  <c:v>5.9081701553004726E-2</c:v>
                </c:pt>
                <c:pt idx="14">
                  <c:v>5.982324017662282E-2</c:v>
                </c:pt>
                <c:pt idx="15">
                  <c:v>6.0845008435414065E-2</c:v>
                </c:pt>
                <c:pt idx="16">
                  <c:v>6.1418437624434052E-2</c:v>
                </c:pt>
                <c:pt idx="17">
                  <c:v>6.1977965003240439E-2</c:v>
                </c:pt>
                <c:pt idx="18">
                  <c:v>6.2517554283245111E-2</c:v>
                </c:pt>
                <c:pt idx="19">
                  <c:v>6.3811896140895177E-2</c:v>
                </c:pt>
                <c:pt idx="20">
                  <c:v>6.6567289948907205E-2</c:v>
                </c:pt>
                <c:pt idx="21">
                  <c:v>6.8274185812528629E-2</c:v>
                </c:pt>
                <c:pt idx="22">
                  <c:v>6.8899241079187434E-2</c:v>
                </c:pt>
                <c:pt idx="23">
                  <c:v>7.0209545592142875E-2</c:v>
                </c:pt>
                <c:pt idx="24">
                  <c:v>7.0320432260492324E-2</c:v>
                </c:pt>
                <c:pt idx="25">
                  <c:v>7.2511325644424224E-2</c:v>
                </c:pt>
                <c:pt idx="26">
                  <c:v>7.310104438103493E-2</c:v>
                </c:pt>
                <c:pt idx="27">
                  <c:v>7.3151805084274352E-2</c:v>
                </c:pt>
                <c:pt idx="28">
                  <c:v>7.7498818512161977E-2</c:v>
                </c:pt>
                <c:pt idx="29">
                  <c:v>7.8218066369616729E-2</c:v>
                </c:pt>
                <c:pt idx="30">
                  <c:v>7.9116879131693046E-2</c:v>
                </c:pt>
                <c:pt idx="31">
                  <c:v>8.0238530023437324E-2</c:v>
                </c:pt>
                <c:pt idx="32">
                  <c:v>8.1570767307497391E-2</c:v>
                </c:pt>
                <c:pt idx="33">
                  <c:v>8.2404675974242073E-2</c:v>
                </c:pt>
                <c:pt idx="34">
                  <c:v>8.2516584739006499E-2</c:v>
                </c:pt>
                <c:pt idx="35">
                  <c:v>8.3746837545490407E-2</c:v>
                </c:pt>
                <c:pt idx="36">
                  <c:v>8.4299014733797348E-2</c:v>
                </c:pt>
                <c:pt idx="37">
                  <c:v>8.4465706832216103E-2</c:v>
                </c:pt>
                <c:pt idx="38">
                  <c:v>8.4752673970933196E-2</c:v>
                </c:pt>
                <c:pt idx="39">
                  <c:v>8.4762275145179256E-2</c:v>
                </c:pt>
                <c:pt idx="40">
                  <c:v>8.4826852674392189E-2</c:v>
                </c:pt>
                <c:pt idx="41">
                  <c:v>8.5290271982401203E-2</c:v>
                </c:pt>
                <c:pt idx="42">
                  <c:v>8.7156337668961997E-2</c:v>
                </c:pt>
                <c:pt idx="43">
                  <c:v>8.7427365701555126E-2</c:v>
                </c:pt>
                <c:pt idx="44">
                  <c:v>8.7755525578499541E-2</c:v>
                </c:pt>
                <c:pt idx="45">
                  <c:v>8.7925887060151947E-2</c:v>
                </c:pt>
                <c:pt idx="46">
                  <c:v>8.8308921329593629E-2</c:v>
                </c:pt>
                <c:pt idx="47">
                  <c:v>8.9009569617001238E-2</c:v>
                </c:pt>
                <c:pt idx="48">
                  <c:v>8.9916765299839524E-2</c:v>
                </c:pt>
                <c:pt idx="49">
                  <c:v>9.0691798283326547E-2</c:v>
                </c:pt>
                <c:pt idx="50">
                  <c:v>9.0917837478249164E-2</c:v>
                </c:pt>
                <c:pt idx="51">
                  <c:v>9.0937163429311685E-2</c:v>
                </c:pt>
                <c:pt idx="52">
                  <c:v>9.1524957745647242E-2</c:v>
                </c:pt>
                <c:pt idx="53">
                  <c:v>9.1678764772125956E-2</c:v>
                </c:pt>
                <c:pt idx="54">
                  <c:v>9.1728713974573259E-2</c:v>
                </c:pt>
                <c:pt idx="55">
                  <c:v>9.1760056805902893E-2</c:v>
                </c:pt>
                <c:pt idx="56">
                  <c:v>9.17868817224997E-2</c:v>
                </c:pt>
                <c:pt idx="57">
                  <c:v>9.1831713094222472E-2</c:v>
                </c:pt>
                <c:pt idx="58">
                  <c:v>9.2223247510055062E-2</c:v>
                </c:pt>
                <c:pt idx="59">
                  <c:v>9.2320402552998435E-2</c:v>
                </c:pt>
                <c:pt idx="60">
                  <c:v>9.2982297942368286E-2</c:v>
                </c:pt>
                <c:pt idx="61">
                  <c:v>9.367570197683818E-2</c:v>
                </c:pt>
                <c:pt idx="62">
                  <c:v>9.368947103705845E-2</c:v>
                </c:pt>
                <c:pt idx="63">
                  <c:v>9.4586051946332933E-2</c:v>
                </c:pt>
                <c:pt idx="64">
                  <c:v>9.5331975449949077E-2</c:v>
                </c:pt>
                <c:pt idx="65">
                  <c:v>9.5347122786622621E-2</c:v>
                </c:pt>
                <c:pt idx="66">
                  <c:v>9.6002115135744401E-2</c:v>
                </c:pt>
                <c:pt idx="67">
                  <c:v>9.6982807736606197E-2</c:v>
                </c:pt>
                <c:pt idx="68">
                  <c:v>9.999543532477663E-2</c:v>
                </c:pt>
                <c:pt idx="69">
                  <c:v>0.1000462270831694</c:v>
                </c:pt>
                <c:pt idx="70">
                  <c:v>0.10015752122754748</c:v>
                </c:pt>
                <c:pt idx="71">
                  <c:v>0.10067726580381096</c:v>
                </c:pt>
                <c:pt idx="72">
                  <c:v>0.10190905865058041</c:v>
                </c:pt>
                <c:pt idx="73">
                  <c:v>0.10218115742671791</c:v>
                </c:pt>
                <c:pt idx="74">
                  <c:v>0.10228640687794649</c:v>
                </c:pt>
                <c:pt idx="75">
                  <c:v>0.10255011343920992</c:v>
                </c:pt>
                <c:pt idx="76">
                  <c:v>0.10374129661148074</c:v>
                </c:pt>
                <c:pt idx="77">
                  <c:v>0.10383143961653715</c:v>
                </c:pt>
                <c:pt idx="78">
                  <c:v>0.10410575662869241</c:v>
                </c:pt>
                <c:pt idx="79">
                  <c:v>0.10417819514177037</c:v>
                </c:pt>
                <c:pt idx="80">
                  <c:v>0.10430928416180209</c:v>
                </c:pt>
                <c:pt idx="81">
                  <c:v>0.10463559255477892</c:v>
                </c:pt>
                <c:pt idx="82">
                  <c:v>0.10477531114905926</c:v>
                </c:pt>
                <c:pt idx="83">
                  <c:v>0.1066019599568622</c:v>
                </c:pt>
                <c:pt idx="84">
                  <c:v>0.1066549055771621</c:v>
                </c:pt>
                <c:pt idx="85">
                  <c:v>0.10709155299012743</c:v>
                </c:pt>
                <c:pt idx="86">
                  <c:v>0.1073688542539776</c:v>
                </c:pt>
                <c:pt idx="87">
                  <c:v>0.10750617388459027</c:v>
                </c:pt>
                <c:pt idx="88">
                  <c:v>0.10760323435920724</c:v>
                </c:pt>
                <c:pt idx="89">
                  <c:v>0.10761829002980611</c:v>
                </c:pt>
                <c:pt idx="90">
                  <c:v>0.10789717065150373</c:v>
                </c:pt>
                <c:pt idx="91">
                  <c:v>0.10791930707552352</c:v>
                </c:pt>
                <c:pt idx="92">
                  <c:v>0.10855489004037976</c:v>
                </c:pt>
                <c:pt idx="93">
                  <c:v>0.10879460573411909</c:v>
                </c:pt>
                <c:pt idx="94">
                  <c:v>0.10938093587233839</c:v>
                </c:pt>
                <c:pt idx="95">
                  <c:v>0.1095170374454169</c:v>
                </c:pt>
                <c:pt idx="96">
                  <c:v>0.11077439159467072</c:v>
                </c:pt>
                <c:pt idx="97">
                  <c:v>0.11117966749216061</c:v>
                </c:pt>
                <c:pt idx="98">
                  <c:v>0.11130841704054283</c:v>
                </c:pt>
                <c:pt idx="99">
                  <c:v>0.11203514067047537</c:v>
                </c:pt>
                <c:pt idx="100">
                  <c:v>0.11224902462558209</c:v>
                </c:pt>
                <c:pt idx="101">
                  <c:v>0.11333090060962696</c:v>
                </c:pt>
                <c:pt idx="102">
                  <c:v>0.11333101048975046</c:v>
                </c:pt>
                <c:pt idx="103">
                  <c:v>0.11479262431493159</c:v>
                </c:pt>
                <c:pt idx="104">
                  <c:v>0.11486054187986322</c:v>
                </c:pt>
                <c:pt idx="105">
                  <c:v>0.11510329726221226</c:v>
                </c:pt>
                <c:pt idx="106">
                  <c:v>0.11598819904624222</c:v>
                </c:pt>
                <c:pt idx="107">
                  <c:v>0.1161852470112968</c:v>
                </c:pt>
                <c:pt idx="108">
                  <c:v>0.1164006028883101</c:v>
                </c:pt>
                <c:pt idx="109">
                  <c:v>0.11663720290709094</c:v>
                </c:pt>
                <c:pt idx="110">
                  <c:v>0.11733963690160322</c:v>
                </c:pt>
                <c:pt idx="111">
                  <c:v>0.11786104037831938</c:v>
                </c:pt>
                <c:pt idx="112">
                  <c:v>0.11824373313966796</c:v>
                </c:pt>
                <c:pt idx="113">
                  <c:v>0.11845337130137727</c:v>
                </c:pt>
                <c:pt idx="114">
                  <c:v>0.118726037639797</c:v>
                </c:pt>
                <c:pt idx="115">
                  <c:v>0.11892300909070708</c:v>
                </c:pt>
                <c:pt idx="116">
                  <c:v>0.11907333885734327</c:v>
                </c:pt>
                <c:pt idx="117">
                  <c:v>0.11958768203771722</c:v>
                </c:pt>
                <c:pt idx="118">
                  <c:v>0.11990670811627283</c:v>
                </c:pt>
                <c:pt idx="119">
                  <c:v>0.12000683980088579</c:v>
                </c:pt>
                <c:pt idx="120">
                  <c:v>0.12027618494556162</c:v>
                </c:pt>
                <c:pt idx="121">
                  <c:v>0.12033315085633846</c:v>
                </c:pt>
                <c:pt idx="122">
                  <c:v>0.12037796150906691</c:v>
                </c:pt>
                <c:pt idx="123">
                  <c:v>0.12145631381324842</c:v>
                </c:pt>
                <c:pt idx="124">
                  <c:v>0.12161155646128459</c:v>
                </c:pt>
                <c:pt idx="125">
                  <c:v>0.12224611140179803</c:v>
                </c:pt>
                <c:pt idx="126">
                  <c:v>0.12229914667525359</c:v>
                </c:pt>
                <c:pt idx="127">
                  <c:v>0.12237486552163238</c:v>
                </c:pt>
                <c:pt idx="128">
                  <c:v>0.12250556661849293</c:v>
                </c:pt>
                <c:pt idx="129">
                  <c:v>0.12274301208779792</c:v>
                </c:pt>
                <c:pt idx="130">
                  <c:v>0.12278284778284777</c:v>
                </c:pt>
                <c:pt idx="131">
                  <c:v>0.12328789745385127</c:v>
                </c:pt>
                <c:pt idx="132">
                  <c:v>0.12336892402511972</c:v>
                </c:pt>
                <c:pt idx="133">
                  <c:v>0.12345826807987784</c:v>
                </c:pt>
                <c:pt idx="134">
                  <c:v>0.12414291424530331</c:v>
                </c:pt>
                <c:pt idx="135">
                  <c:v>0.12434106702634524</c:v>
                </c:pt>
                <c:pt idx="136">
                  <c:v>0.12484740308826815</c:v>
                </c:pt>
                <c:pt idx="137">
                  <c:v>0.12517199315496147</c:v>
                </c:pt>
                <c:pt idx="138">
                  <c:v>0.12554356918542206</c:v>
                </c:pt>
                <c:pt idx="139">
                  <c:v>0.12554948309855307</c:v>
                </c:pt>
                <c:pt idx="140">
                  <c:v>0.12563370327903134</c:v>
                </c:pt>
                <c:pt idx="141">
                  <c:v>0.12634128694892921</c:v>
                </c:pt>
                <c:pt idx="142">
                  <c:v>0.12684688136791922</c:v>
                </c:pt>
                <c:pt idx="143">
                  <c:v>0.12767034206075542</c:v>
                </c:pt>
                <c:pt idx="144">
                  <c:v>0.12874423043325525</c:v>
                </c:pt>
                <c:pt idx="145">
                  <c:v>0.12917546332195665</c:v>
                </c:pt>
                <c:pt idx="146">
                  <c:v>0.12918277517218649</c:v>
                </c:pt>
                <c:pt idx="147">
                  <c:v>0.12964897505250256</c:v>
                </c:pt>
                <c:pt idx="148">
                  <c:v>0.12969597401263896</c:v>
                </c:pt>
                <c:pt idx="149">
                  <c:v>0.1297242773403478</c:v>
                </c:pt>
                <c:pt idx="150">
                  <c:v>0.13001925390107025</c:v>
                </c:pt>
                <c:pt idx="151">
                  <c:v>0.13030130756111427</c:v>
                </c:pt>
                <c:pt idx="152">
                  <c:v>0.13047447566375248</c:v>
                </c:pt>
                <c:pt idx="153">
                  <c:v>0.1305659938908984</c:v>
                </c:pt>
                <c:pt idx="154">
                  <c:v>0.13203310417120165</c:v>
                </c:pt>
                <c:pt idx="155">
                  <c:v>0.13240666966057743</c:v>
                </c:pt>
                <c:pt idx="156">
                  <c:v>0.13243113196198725</c:v>
                </c:pt>
                <c:pt idx="157">
                  <c:v>0.13262591879289151</c:v>
                </c:pt>
                <c:pt idx="158">
                  <c:v>0.13263735112414921</c:v>
                </c:pt>
                <c:pt idx="159">
                  <c:v>0.13304812719979919</c:v>
                </c:pt>
                <c:pt idx="160">
                  <c:v>0.13349648205206616</c:v>
                </c:pt>
                <c:pt idx="161">
                  <c:v>0.13357791183179507</c:v>
                </c:pt>
                <c:pt idx="162">
                  <c:v>0.13378246450795542</c:v>
                </c:pt>
                <c:pt idx="163">
                  <c:v>0.13497257301258525</c:v>
                </c:pt>
                <c:pt idx="164">
                  <c:v>0.1351239214193842</c:v>
                </c:pt>
                <c:pt idx="165">
                  <c:v>0.13516373387761396</c:v>
                </c:pt>
                <c:pt idx="166">
                  <c:v>0.13546842254949887</c:v>
                </c:pt>
                <c:pt idx="167">
                  <c:v>0.13615104322887639</c:v>
                </c:pt>
                <c:pt idx="168">
                  <c:v>0.13660520013874952</c:v>
                </c:pt>
                <c:pt idx="169">
                  <c:v>0.13714039673441966</c:v>
                </c:pt>
                <c:pt idx="170">
                  <c:v>0.1376037560944543</c:v>
                </c:pt>
                <c:pt idx="171">
                  <c:v>0.13765132645618758</c:v>
                </c:pt>
                <c:pt idx="172">
                  <c:v>0.13808846689944421</c:v>
                </c:pt>
                <c:pt idx="173">
                  <c:v>0.13856562621710344</c:v>
                </c:pt>
                <c:pt idx="174">
                  <c:v>0.13899110526889374</c:v>
                </c:pt>
                <c:pt idx="175">
                  <c:v>0.13906159991562028</c:v>
                </c:pt>
                <c:pt idx="176">
                  <c:v>0.13912715717898355</c:v>
                </c:pt>
                <c:pt idx="177">
                  <c:v>0.14003276315600635</c:v>
                </c:pt>
                <c:pt idx="178">
                  <c:v>0.14014405794075657</c:v>
                </c:pt>
                <c:pt idx="179">
                  <c:v>0.14027588301225025</c:v>
                </c:pt>
                <c:pt idx="180">
                  <c:v>0.14076361929238126</c:v>
                </c:pt>
                <c:pt idx="181">
                  <c:v>0.14145457509790801</c:v>
                </c:pt>
                <c:pt idx="182">
                  <c:v>0.14151361858620312</c:v>
                </c:pt>
                <c:pt idx="183">
                  <c:v>0.14200060800353745</c:v>
                </c:pt>
                <c:pt idx="184">
                  <c:v>0.14220454412302605</c:v>
                </c:pt>
                <c:pt idx="185">
                  <c:v>0.1427664081724242</c:v>
                </c:pt>
                <c:pt idx="186">
                  <c:v>0.14424097816763087</c:v>
                </c:pt>
                <c:pt idx="187">
                  <c:v>0.14451697856115509</c:v>
                </c:pt>
                <c:pt idx="188">
                  <c:v>0.14467858955602661</c:v>
                </c:pt>
                <c:pt idx="189">
                  <c:v>0.14478321265748412</c:v>
                </c:pt>
                <c:pt idx="190">
                  <c:v>0.14540673604117713</c:v>
                </c:pt>
                <c:pt idx="191">
                  <c:v>0.14593225399454873</c:v>
                </c:pt>
                <c:pt idx="192">
                  <c:v>0.14610281316215157</c:v>
                </c:pt>
                <c:pt idx="193">
                  <c:v>0.14615395220929406</c:v>
                </c:pt>
                <c:pt idx="194">
                  <c:v>0.14616378866482729</c:v>
                </c:pt>
                <c:pt idx="195">
                  <c:v>0.14632826963692422</c:v>
                </c:pt>
                <c:pt idx="196">
                  <c:v>0.14636885790738499</c:v>
                </c:pt>
                <c:pt idx="197">
                  <c:v>0.14741483526693294</c:v>
                </c:pt>
                <c:pt idx="198">
                  <c:v>0.14744257505834155</c:v>
                </c:pt>
                <c:pt idx="199">
                  <c:v>0.14835319535263225</c:v>
                </c:pt>
                <c:pt idx="200">
                  <c:v>0.14854414507013342</c:v>
                </c:pt>
                <c:pt idx="201">
                  <c:v>0.14918575833989967</c:v>
                </c:pt>
                <c:pt idx="202">
                  <c:v>0.14998282002656285</c:v>
                </c:pt>
                <c:pt idx="203">
                  <c:v>0.15010167010364389</c:v>
                </c:pt>
                <c:pt idx="204">
                  <c:v>0.15047235881388762</c:v>
                </c:pt>
                <c:pt idx="205">
                  <c:v>0.15071232026152462</c:v>
                </c:pt>
                <c:pt idx="206">
                  <c:v>0.15078864795203675</c:v>
                </c:pt>
                <c:pt idx="207">
                  <c:v>0.15121921428412799</c:v>
                </c:pt>
                <c:pt idx="208">
                  <c:v>0.15123805619354205</c:v>
                </c:pt>
                <c:pt idx="209">
                  <c:v>0.15156180415555312</c:v>
                </c:pt>
                <c:pt idx="210">
                  <c:v>0.15160101442123614</c:v>
                </c:pt>
                <c:pt idx="211">
                  <c:v>0.15214822207048689</c:v>
                </c:pt>
                <c:pt idx="212">
                  <c:v>0.15277489518907478</c:v>
                </c:pt>
                <c:pt idx="213">
                  <c:v>0.15293635072545622</c:v>
                </c:pt>
                <c:pt idx="214">
                  <c:v>0.15310063624376147</c:v>
                </c:pt>
                <c:pt idx="215">
                  <c:v>0.15334813705547326</c:v>
                </c:pt>
                <c:pt idx="216">
                  <c:v>0.15345953951664773</c:v>
                </c:pt>
                <c:pt idx="217">
                  <c:v>0.15497609592263176</c:v>
                </c:pt>
                <c:pt idx="218">
                  <c:v>0.15512105384687311</c:v>
                </c:pt>
                <c:pt idx="219">
                  <c:v>0.1553844378122578</c:v>
                </c:pt>
                <c:pt idx="220">
                  <c:v>0.15672318642296043</c:v>
                </c:pt>
                <c:pt idx="221">
                  <c:v>0.15695626545045416</c:v>
                </c:pt>
                <c:pt idx="222">
                  <c:v>0.15718473333761745</c:v>
                </c:pt>
                <c:pt idx="223">
                  <c:v>0.15828503574152861</c:v>
                </c:pt>
                <c:pt idx="224">
                  <c:v>0.15829582192088368</c:v>
                </c:pt>
                <c:pt idx="225">
                  <c:v>0.15879136664297383</c:v>
                </c:pt>
                <c:pt idx="226">
                  <c:v>0.15909923537823367</c:v>
                </c:pt>
                <c:pt idx="227">
                  <c:v>0.15921478598946653</c:v>
                </c:pt>
                <c:pt idx="228">
                  <c:v>0.15938124579775817</c:v>
                </c:pt>
                <c:pt idx="229">
                  <c:v>0.15953128038194017</c:v>
                </c:pt>
                <c:pt idx="230">
                  <c:v>0.1598990135762951</c:v>
                </c:pt>
                <c:pt idx="231">
                  <c:v>0.15996090126211088</c:v>
                </c:pt>
                <c:pt idx="232">
                  <c:v>0.1604455423534773</c:v>
                </c:pt>
                <c:pt idx="233">
                  <c:v>0.16069184450860208</c:v>
                </c:pt>
                <c:pt idx="234">
                  <c:v>0.16081388189703566</c:v>
                </c:pt>
                <c:pt idx="235">
                  <c:v>0.16085426224066782</c:v>
                </c:pt>
                <c:pt idx="236">
                  <c:v>0.16148869786180112</c:v>
                </c:pt>
                <c:pt idx="237">
                  <c:v>0.16157584245639853</c:v>
                </c:pt>
                <c:pt idx="238">
                  <c:v>0.16194632043931848</c:v>
                </c:pt>
                <c:pt idx="239">
                  <c:v>0.16199421815581966</c:v>
                </c:pt>
                <c:pt idx="240">
                  <c:v>0.16235616072301975</c:v>
                </c:pt>
                <c:pt idx="241">
                  <c:v>0.16249716195064909</c:v>
                </c:pt>
                <c:pt idx="242">
                  <c:v>0.16281445125591004</c:v>
                </c:pt>
                <c:pt idx="243">
                  <c:v>0.16299458055399105</c:v>
                </c:pt>
                <c:pt idx="244">
                  <c:v>0.16329775093721882</c:v>
                </c:pt>
                <c:pt idx="245">
                  <c:v>0.1633768123522894</c:v>
                </c:pt>
                <c:pt idx="246">
                  <c:v>0.16351097222677027</c:v>
                </c:pt>
                <c:pt idx="247">
                  <c:v>0.1635690079365465</c:v>
                </c:pt>
                <c:pt idx="248">
                  <c:v>0.16393655902356619</c:v>
                </c:pt>
                <c:pt idx="249">
                  <c:v>0.16405590469937154</c:v>
                </c:pt>
                <c:pt idx="250">
                  <c:v>0.16418962984957503</c:v>
                </c:pt>
                <c:pt idx="251">
                  <c:v>0.16469707209264095</c:v>
                </c:pt>
                <c:pt idx="252">
                  <c:v>0.1647486962057767</c:v>
                </c:pt>
                <c:pt idx="253">
                  <c:v>0.16507931911017268</c:v>
                </c:pt>
                <c:pt idx="254">
                  <c:v>0.16569239128398253</c:v>
                </c:pt>
                <c:pt idx="255">
                  <c:v>0.1660234264706591</c:v>
                </c:pt>
                <c:pt idx="256">
                  <c:v>0.16608704258223106</c:v>
                </c:pt>
                <c:pt idx="257">
                  <c:v>0.16609265718303171</c:v>
                </c:pt>
                <c:pt idx="258">
                  <c:v>0.1661054541788487</c:v>
                </c:pt>
                <c:pt idx="259">
                  <c:v>0.1664530903514165</c:v>
                </c:pt>
                <c:pt idx="260">
                  <c:v>0.16646864353630442</c:v>
                </c:pt>
                <c:pt idx="261">
                  <c:v>0.16671041373362469</c:v>
                </c:pt>
                <c:pt idx="262">
                  <c:v>0.16697696915578375</c:v>
                </c:pt>
                <c:pt idx="263">
                  <c:v>0.16768935553156925</c:v>
                </c:pt>
                <c:pt idx="264">
                  <c:v>0.16797576027432592</c:v>
                </c:pt>
                <c:pt idx="265">
                  <c:v>0.16828163851446634</c:v>
                </c:pt>
                <c:pt idx="266">
                  <c:v>0.1685197499667509</c:v>
                </c:pt>
                <c:pt idx="267">
                  <c:v>0.16870247297545635</c:v>
                </c:pt>
                <c:pt idx="268">
                  <c:v>0.16896989413776684</c:v>
                </c:pt>
                <c:pt idx="269">
                  <c:v>0.16903568000999472</c:v>
                </c:pt>
                <c:pt idx="270">
                  <c:v>0.16966367686082395</c:v>
                </c:pt>
                <c:pt idx="271">
                  <c:v>0.16979828784388934</c:v>
                </c:pt>
                <c:pt idx="272">
                  <c:v>0.17043332700005898</c:v>
                </c:pt>
                <c:pt idx="273">
                  <c:v>0.17049578067069524</c:v>
                </c:pt>
                <c:pt idx="274">
                  <c:v>0.17054380249023635</c:v>
                </c:pt>
                <c:pt idx="275">
                  <c:v>0.17136428711625276</c:v>
                </c:pt>
                <c:pt idx="276">
                  <c:v>0.17268522225438687</c:v>
                </c:pt>
                <c:pt idx="277">
                  <c:v>0.17350390184279807</c:v>
                </c:pt>
                <c:pt idx="278">
                  <c:v>0.17352071158869528</c:v>
                </c:pt>
                <c:pt idx="279">
                  <c:v>0.17376475968307145</c:v>
                </c:pt>
                <c:pt idx="280">
                  <c:v>0.17401971912158087</c:v>
                </c:pt>
                <c:pt idx="281">
                  <c:v>0.17411249718422189</c:v>
                </c:pt>
                <c:pt idx="282">
                  <c:v>0.17477910099990468</c:v>
                </c:pt>
                <c:pt idx="283">
                  <c:v>0.17500861834621911</c:v>
                </c:pt>
                <c:pt idx="284">
                  <c:v>0.17514874522845919</c:v>
                </c:pt>
                <c:pt idx="285">
                  <c:v>0.17629288459186213</c:v>
                </c:pt>
                <c:pt idx="286">
                  <c:v>0.17717226886490767</c:v>
                </c:pt>
                <c:pt idx="287">
                  <c:v>0.17743812468162096</c:v>
                </c:pt>
                <c:pt idx="288">
                  <c:v>0.17769847493158797</c:v>
                </c:pt>
                <c:pt idx="289">
                  <c:v>0.17797226911310082</c:v>
                </c:pt>
                <c:pt idx="290">
                  <c:v>0.17903303132293211</c:v>
                </c:pt>
                <c:pt idx="291">
                  <c:v>0.17945305393024971</c:v>
                </c:pt>
                <c:pt idx="292">
                  <c:v>0.18027812928999601</c:v>
                </c:pt>
                <c:pt idx="293">
                  <c:v>0.18090713659235419</c:v>
                </c:pt>
                <c:pt idx="294">
                  <c:v>0.18117582842338392</c:v>
                </c:pt>
                <c:pt idx="295">
                  <c:v>0.18231632432403028</c:v>
                </c:pt>
                <c:pt idx="296">
                  <c:v>0.1824418274976565</c:v>
                </c:pt>
                <c:pt idx="297">
                  <c:v>0.18274083368186253</c:v>
                </c:pt>
                <c:pt idx="298">
                  <c:v>0.18308147864535734</c:v>
                </c:pt>
                <c:pt idx="299">
                  <c:v>0.18329546037007294</c:v>
                </c:pt>
                <c:pt idx="300">
                  <c:v>0.18339328860283094</c:v>
                </c:pt>
                <c:pt idx="301">
                  <c:v>0.18446172911456449</c:v>
                </c:pt>
                <c:pt idx="302">
                  <c:v>0.18467582603971991</c:v>
                </c:pt>
                <c:pt idx="303">
                  <c:v>0.18480915479206181</c:v>
                </c:pt>
                <c:pt idx="304">
                  <c:v>0.18527828517745676</c:v>
                </c:pt>
                <c:pt idx="305">
                  <c:v>0.18537182784965642</c:v>
                </c:pt>
                <c:pt idx="306">
                  <c:v>0.18537835522123192</c:v>
                </c:pt>
                <c:pt idx="307">
                  <c:v>0.1856040396709274</c:v>
                </c:pt>
                <c:pt idx="308">
                  <c:v>0.18569094292461652</c:v>
                </c:pt>
                <c:pt idx="309">
                  <c:v>0.18649914217151567</c:v>
                </c:pt>
                <c:pt idx="310">
                  <c:v>0.18665284678418417</c:v>
                </c:pt>
                <c:pt idx="311">
                  <c:v>0.18694903872875318</c:v>
                </c:pt>
                <c:pt idx="312">
                  <c:v>0.18722559651245771</c:v>
                </c:pt>
                <c:pt idx="313">
                  <c:v>0.1878243223363501</c:v>
                </c:pt>
                <c:pt idx="314">
                  <c:v>0.18788823013534756</c:v>
                </c:pt>
                <c:pt idx="315">
                  <c:v>0.18806419960173903</c:v>
                </c:pt>
                <c:pt idx="316">
                  <c:v>0.18807430983598789</c:v>
                </c:pt>
                <c:pt idx="317">
                  <c:v>0.18849847855606547</c:v>
                </c:pt>
                <c:pt idx="318">
                  <c:v>0.18877247408561262</c:v>
                </c:pt>
                <c:pt idx="319">
                  <c:v>0.18899474049816414</c:v>
                </c:pt>
                <c:pt idx="320">
                  <c:v>0.18917921377936611</c:v>
                </c:pt>
                <c:pt idx="321">
                  <c:v>0.18933460366168017</c:v>
                </c:pt>
                <c:pt idx="322">
                  <c:v>0.18981363217343983</c:v>
                </c:pt>
                <c:pt idx="323">
                  <c:v>0.19004408506567638</c:v>
                </c:pt>
                <c:pt idx="324">
                  <c:v>0.19024882641516339</c:v>
                </c:pt>
                <c:pt idx="325">
                  <c:v>0.19093681417244959</c:v>
                </c:pt>
                <c:pt idx="326">
                  <c:v>0.1911340370108825</c:v>
                </c:pt>
                <c:pt idx="327">
                  <c:v>0.19216378042064944</c:v>
                </c:pt>
                <c:pt idx="328">
                  <c:v>0.19219060238363903</c:v>
                </c:pt>
                <c:pt idx="329">
                  <c:v>0.19229995839689365</c:v>
                </c:pt>
                <c:pt idx="330">
                  <c:v>0.19330832051452548</c:v>
                </c:pt>
                <c:pt idx="331">
                  <c:v>0.19352787126926815</c:v>
                </c:pt>
                <c:pt idx="332">
                  <c:v>0.19401118720858793</c:v>
                </c:pt>
                <c:pt idx="333">
                  <c:v>0.19407386038936733</c:v>
                </c:pt>
                <c:pt idx="334">
                  <c:v>0.19413947063507941</c:v>
                </c:pt>
                <c:pt idx="335">
                  <c:v>0.19437324411186685</c:v>
                </c:pt>
                <c:pt idx="336">
                  <c:v>0.19442413200469322</c:v>
                </c:pt>
                <c:pt idx="337">
                  <c:v>0.19446133008512675</c:v>
                </c:pt>
                <c:pt idx="338">
                  <c:v>0.1946407785983274</c:v>
                </c:pt>
                <c:pt idx="339">
                  <c:v>0.19521556290745062</c:v>
                </c:pt>
                <c:pt idx="340">
                  <c:v>0.19601863796022212</c:v>
                </c:pt>
                <c:pt idx="341">
                  <c:v>0.19622082044157571</c:v>
                </c:pt>
                <c:pt idx="342">
                  <c:v>0.19732216182151552</c:v>
                </c:pt>
                <c:pt idx="343">
                  <c:v>0.19744989973641394</c:v>
                </c:pt>
                <c:pt idx="344">
                  <c:v>0.19775191405098974</c:v>
                </c:pt>
                <c:pt idx="345">
                  <c:v>0.19891752827532644</c:v>
                </c:pt>
                <c:pt idx="346">
                  <c:v>0.19935252900885381</c:v>
                </c:pt>
                <c:pt idx="347">
                  <c:v>0.20019405081067276</c:v>
                </c:pt>
                <c:pt idx="348">
                  <c:v>0.20083902540671894</c:v>
                </c:pt>
                <c:pt idx="349">
                  <c:v>0.20110236106748125</c:v>
                </c:pt>
                <c:pt idx="350">
                  <c:v>0.20114556274330617</c:v>
                </c:pt>
                <c:pt idx="351">
                  <c:v>0.20177500513062183</c:v>
                </c:pt>
                <c:pt idx="352">
                  <c:v>0.20218418242478237</c:v>
                </c:pt>
                <c:pt idx="353">
                  <c:v>0.20279286027548252</c:v>
                </c:pt>
                <c:pt idx="354">
                  <c:v>0.20286815705085429</c:v>
                </c:pt>
                <c:pt idx="355">
                  <c:v>0.20287497722635933</c:v>
                </c:pt>
                <c:pt idx="356">
                  <c:v>0.20290310793137933</c:v>
                </c:pt>
                <c:pt idx="357">
                  <c:v>0.2034486611462577</c:v>
                </c:pt>
                <c:pt idx="358">
                  <c:v>0.20348776203064653</c:v>
                </c:pt>
                <c:pt idx="359">
                  <c:v>0.20390974952829508</c:v>
                </c:pt>
                <c:pt idx="360">
                  <c:v>0.20472405529435739</c:v>
                </c:pt>
                <c:pt idx="361">
                  <c:v>0.20487813712572953</c:v>
                </c:pt>
                <c:pt idx="362">
                  <c:v>0.20489918453825556</c:v>
                </c:pt>
                <c:pt idx="363">
                  <c:v>0.20577262238658703</c:v>
                </c:pt>
                <c:pt idx="364">
                  <c:v>0.205873611194266</c:v>
                </c:pt>
                <c:pt idx="365">
                  <c:v>0.20606161920326596</c:v>
                </c:pt>
                <c:pt idx="366">
                  <c:v>0.20628502644954586</c:v>
                </c:pt>
                <c:pt idx="367">
                  <c:v>0.2063064654546139</c:v>
                </c:pt>
                <c:pt idx="368">
                  <c:v>0.20673671668207885</c:v>
                </c:pt>
                <c:pt idx="369">
                  <c:v>0.20720073786151924</c:v>
                </c:pt>
                <c:pt idx="370">
                  <c:v>0.20721159510242551</c:v>
                </c:pt>
                <c:pt idx="371">
                  <c:v>0.20734938266206029</c:v>
                </c:pt>
                <c:pt idx="372">
                  <c:v>0.20774973624734289</c:v>
                </c:pt>
                <c:pt idx="373">
                  <c:v>0.20838421031793167</c:v>
                </c:pt>
                <c:pt idx="374">
                  <c:v>0.20972869618083034</c:v>
                </c:pt>
                <c:pt idx="375">
                  <c:v>0.20996708042012879</c:v>
                </c:pt>
                <c:pt idx="376">
                  <c:v>0.21032624435508634</c:v>
                </c:pt>
                <c:pt idx="377">
                  <c:v>0.21049576346288584</c:v>
                </c:pt>
                <c:pt idx="378">
                  <c:v>0.21108695926221405</c:v>
                </c:pt>
                <c:pt idx="379">
                  <c:v>0.21296366625858973</c:v>
                </c:pt>
                <c:pt idx="380">
                  <c:v>0.21297464383778825</c:v>
                </c:pt>
                <c:pt idx="381">
                  <c:v>0.21298981309882872</c:v>
                </c:pt>
                <c:pt idx="382">
                  <c:v>0.21314506570044001</c:v>
                </c:pt>
                <c:pt idx="383">
                  <c:v>0.21349818520311836</c:v>
                </c:pt>
                <c:pt idx="384">
                  <c:v>0.21363235171112868</c:v>
                </c:pt>
                <c:pt idx="385">
                  <c:v>0.21369745320650507</c:v>
                </c:pt>
                <c:pt idx="386">
                  <c:v>0.21393460289649516</c:v>
                </c:pt>
                <c:pt idx="387">
                  <c:v>0.21418347274345684</c:v>
                </c:pt>
                <c:pt idx="388">
                  <c:v>0.21426445026163798</c:v>
                </c:pt>
                <c:pt idx="389">
                  <c:v>0.21447364117696224</c:v>
                </c:pt>
                <c:pt idx="390">
                  <c:v>0.21454239594623703</c:v>
                </c:pt>
                <c:pt idx="391">
                  <c:v>0.21563115610918115</c:v>
                </c:pt>
                <c:pt idx="392">
                  <c:v>0.21578206479529569</c:v>
                </c:pt>
                <c:pt idx="393">
                  <c:v>0.21592724025719981</c:v>
                </c:pt>
                <c:pt idx="394">
                  <c:v>0.21617403011136807</c:v>
                </c:pt>
                <c:pt idx="395">
                  <c:v>0.21693555183100963</c:v>
                </c:pt>
                <c:pt idx="396">
                  <c:v>0.21706874752716837</c:v>
                </c:pt>
                <c:pt idx="397">
                  <c:v>0.21709662711322625</c:v>
                </c:pt>
                <c:pt idx="398">
                  <c:v>0.21749988054994807</c:v>
                </c:pt>
                <c:pt idx="399">
                  <c:v>0.21769277263945205</c:v>
                </c:pt>
                <c:pt idx="400">
                  <c:v>0.21879593961612889</c:v>
                </c:pt>
                <c:pt idx="401">
                  <c:v>0.21906725593840615</c:v>
                </c:pt>
                <c:pt idx="402">
                  <c:v>0.21912143535047679</c:v>
                </c:pt>
                <c:pt idx="403">
                  <c:v>0.22002255049974204</c:v>
                </c:pt>
                <c:pt idx="404">
                  <c:v>0.22053583046645467</c:v>
                </c:pt>
                <c:pt idx="405">
                  <c:v>0.22146397304645324</c:v>
                </c:pt>
                <c:pt idx="406">
                  <c:v>0.2223655239872048</c:v>
                </c:pt>
                <c:pt idx="407">
                  <c:v>0.22258264590957016</c:v>
                </c:pt>
                <c:pt idx="408">
                  <c:v>0.22283227079908452</c:v>
                </c:pt>
                <c:pt idx="409">
                  <c:v>0.22381674673470567</c:v>
                </c:pt>
                <c:pt idx="410">
                  <c:v>0.22467852662930307</c:v>
                </c:pt>
                <c:pt idx="411">
                  <c:v>0.22544946456253304</c:v>
                </c:pt>
                <c:pt idx="412">
                  <c:v>0.22653074782136209</c:v>
                </c:pt>
                <c:pt idx="413">
                  <c:v>0.2266464224240872</c:v>
                </c:pt>
                <c:pt idx="414">
                  <c:v>0.22709976453431263</c:v>
                </c:pt>
                <c:pt idx="415">
                  <c:v>0.22711378772174368</c:v>
                </c:pt>
                <c:pt idx="416">
                  <c:v>0.22714250339543923</c:v>
                </c:pt>
                <c:pt idx="417">
                  <c:v>0.22734193009266412</c:v>
                </c:pt>
                <c:pt idx="418">
                  <c:v>0.2282186463987198</c:v>
                </c:pt>
                <c:pt idx="419">
                  <c:v>0.22851679900162011</c:v>
                </c:pt>
                <c:pt idx="420">
                  <c:v>0.22858385899762171</c:v>
                </c:pt>
                <c:pt idx="421">
                  <c:v>0.22912749143901531</c:v>
                </c:pt>
                <c:pt idx="422">
                  <c:v>0.22952343206904152</c:v>
                </c:pt>
                <c:pt idx="423">
                  <c:v>0.22992611003017446</c:v>
                </c:pt>
                <c:pt idx="424">
                  <c:v>0.23045856694001624</c:v>
                </c:pt>
                <c:pt idx="425">
                  <c:v>0.23054466466950271</c:v>
                </c:pt>
                <c:pt idx="426">
                  <c:v>0.23082671094769305</c:v>
                </c:pt>
                <c:pt idx="427">
                  <c:v>0.23147444124616609</c:v>
                </c:pt>
                <c:pt idx="428">
                  <c:v>0.23210283585508948</c:v>
                </c:pt>
                <c:pt idx="429">
                  <c:v>0.23230468605261154</c:v>
                </c:pt>
                <c:pt idx="430">
                  <c:v>0.23280769418542202</c:v>
                </c:pt>
                <c:pt idx="431">
                  <c:v>0.23352523484863302</c:v>
                </c:pt>
                <c:pt idx="432">
                  <c:v>0.2337383379423959</c:v>
                </c:pt>
                <c:pt idx="433">
                  <c:v>0.23411221420195061</c:v>
                </c:pt>
                <c:pt idx="434">
                  <c:v>0.23493759862286615</c:v>
                </c:pt>
                <c:pt idx="435">
                  <c:v>0.23577075795310373</c:v>
                </c:pt>
                <c:pt idx="436">
                  <c:v>0.23605805400746496</c:v>
                </c:pt>
                <c:pt idx="437">
                  <c:v>0.23699082614163394</c:v>
                </c:pt>
                <c:pt idx="438">
                  <c:v>0.23716756257456992</c:v>
                </c:pt>
                <c:pt idx="439">
                  <c:v>0.23756868871888803</c:v>
                </c:pt>
                <c:pt idx="440">
                  <c:v>0.23767630781501492</c:v>
                </c:pt>
                <c:pt idx="441">
                  <c:v>0.23780073216734593</c:v>
                </c:pt>
                <c:pt idx="442">
                  <c:v>0.23780251774453287</c:v>
                </c:pt>
                <c:pt idx="443">
                  <c:v>0.23809332000563918</c:v>
                </c:pt>
                <c:pt idx="444">
                  <c:v>0.23894067253228335</c:v>
                </c:pt>
                <c:pt idx="445">
                  <c:v>0.23905389576870112</c:v>
                </c:pt>
                <c:pt idx="446">
                  <c:v>0.23921560283687943</c:v>
                </c:pt>
                <c:pt idx="447">
                  <c:v>0.23929936720593614</c:v>
                </c:pt>
                <c:pt idx="448">
                  <c:v>0.24004996141815746</c:v>
                </c:pt>
                <c:pt idx="449">
                  <c:v>0.24027788787517354</c:v>
                </c:pt>
                <c:pt idx="450">
                  <c:v>0.24075493491418554</c:v>
                </c:pt>
                <c:pt idx="451">
                  <c:v>0.24157870477068449</c:v>
                </c:pt>
                <c:pt idx="452">
                  <c:v>0.24211431592436761</c:v>
                </c:pt>
                <c:pt idx="453">
                  <c:v>0.24228760038464536</c:v>
                </c:pt>
                <c:pt idx="454">
                  <c:v>0.24335652597351334</c:v>
                </c:pt>
                <c:pt idx="455">
                  <c:v>0.24401525683269673</c:v>
                </c:pt>
                <c:pt idx="456">
                  <c:v>0.24413443198232709</c:v>
                </c:pt>
                <c:pt idx="457">
                  <c:v>0.24448325746816926</c:v>
                </c:pt>
                <c:pt idx="458">
                  <c:v>0.24477321467373334</c:v>
                </c:pt>
                <c:pt idx="459">
                  <c:v>0.24488657354558852</c:v>
                </c:pt>
                <c:pt idx="460">
                  <c:v>0.24602555323192055</c:v>
                </c:pt>
                <c:pt idx="461">
                  <c:v>0.24603620143981103</c:v>
                </c:pt>
                <c:pt idx="462">
                  <c:v>0.24616351882081952</c:v>
                </c:pt>
                <c:pt idx="463">
                  <c:v>0.24644132651878314</c:v>
                </c:pt>
                <c:pt idx="464">
                  <c:v>0.2466834069966044</c:v>
                </c:pt>
                <c:pt idx="465">
                  <c:v>0.24741470412756345</c:v>
                </c:pt>
                <c:pt idx="466">
                  <c:v>0.24798836740909583</c:v>
                </c:pt>
                <c:pt idx="467">
                  <c:v>0.24879337443673943</c:v>
                </c:pt>
                <c:pt idx="468">
                  <c:v>0.24890901291960563</c:v>
                </c:pt>
                <c:pt idx="469">
                  <c:v>0.24952337667703534</c:v>
                </c:pt>
                <c:pt idx="470">
                  <c:v>0.24999533019576631</c:v>
                </c:pt>
                <c:pt idx="471">
                  <c:v>0.25058011030702809</c:v>
                </c:pt>
                <c:pt idx="472">
                  <c:v>0.2510857644628291</c:v>
                </c:pt>
                <c:pt idx="473">
                  <c:v>0.25248565965583175</c:v>
                </c:pt>
                <c:pt idx="474">
                  <c:v>0.25287499145734577</c:v>
                </c:pt>
                <c:pt idx="475">
                  <c:v>0.25328091208089848</c:v>
                </c:pt>
                <c:pt idx="476">
                  <c:v>0.25337608672053269</c:v>
                </c:pt>
                <c:pt idx="477">
                  <c:v>0.25371026870405805</c:v>
                </c:pt>
                <c:pt idx="478">
                  <c:v>0.2545227487811173</c:v>
                </c:pt>
                <c:pt idx="479">
                  <c:v>0.25587144859522476</c:v>
                </c:pt>
                <c:pt idx="480">
                  <c:v>0.25657574193858079</c:v>
                </c:pt>
                <c:pt idx="481">
                  <c:v>0.2576652146986676</c:v>
                </c:pt>
                <c:pt idx="482">
                  <c:v>0.2589500482231108</c:v>
                </c:pt>
                <c:pt idx="483">
                  <c:v>0.26114316235269164</c:v>
                </c:pt>
                <c:pt idx="484">
                  <c:v>0.26122856201597611</c:v>
                </c:pt>
                <c:pt idx="485">
                  <c:v>0.26215895423431734</c:v>
                </c:pt>
                <c:pt idx="486">
                  <c:v>0.26343416087458393</c:v>
                </c:pt>
                <c:pt idx="487">
                  <c:v>0.26416039063596991</c:v>
                </c:pt>
                <c:pt idx="488">
                  <c:v>0.26487423814438832</c:v>
                </c:pt>
                <c:pt idx="489">
                  <c:v>0.267717080985862</c:v>
                </c:pt>
                <c:pt idx="490">
                  <c:v>0.26959246960191663</c:v>
                </c:pt>
                <c:pt idx="491">
                  <c:v>0.26963233998522912</c:v>
                </c:pt>
                <c:pt idx="492">
                  <c:v>0.27122536063399449</c:v>
                </c:pt>
                <c:pt idx="493">
                  <c:v>0.27139528659122519</c:v>
                </c:pt>
                <c:pt idx="494">
                  <c:v>0.27508056314411811</c:v>
                </c:pt>
                <c:pt idx="495">
                  <c:v>0.27533151734666389</c:v>
                </c:pt>
                <c:pt idx="496">
                  <c:v>0.27604918224255048</c:v>
                </c:pt>
                <c:pt idx="497">
                  <c:v>0.27718067041064109</c:v>
                </c:pt>
                <c:pt idx="498">
                  <c:v>0.2778693290637978</c:v>
                </c:pt>
                <c:pt idx="499">
                  <c:v>0.27991320591644808</c:v>
                </c:pt>
                <c:pt idx="500">
                  <c:v>0.28177011687862025</c:v>
                </c:pt>
                <c:pt idx="501">
                  <c:v>0.28214318568802693</c:v>
                </c:pt>
                <c:pt idx="502">
                  <c:v>0.28445085319596902</c:v>
                </c:pt>
                <c:pt idx="503">
                  <c:v>0.28470284170863258</c:v>
                </c:pt>
                <c:pt idx="504">
                  <c:v>0.28620356622398191</c:v>
                </c:pt>
                <c:pt idx="505">
                  <c:v>0.2879603649702101</c:v>
                </c:pt>
                <c:pt idx="506">
                  <c:v>0.28849083749211807</c:v>
                </c:pt>
                <c:pt idx="507">
                  <c:v>0.28919744474434028</c:v>
                </c:pt>
                <c:pt idx="508">
                  <c:v>0.29048383507645359</c:v>
                </c:pt>
                <c:pt idx="509">
                  <c:v>0.29081403457280725</c:v>
                </c:pt>
                <c:pt idx="510">
                  <c:v>0.29093023571215448</c:v>
                </c:pt>
                <c:pt idx="511">
                  <c:v>0.29099535233804241</c:v>
                </c:pt>
                <c:pt idx="512">
                  <c:v>0.29105312949094769</c:v>
                </c:pt>
                <c:pt idx="513">
                  <c:v>0.29189578014441542</c:v>
                </c:pt>
                <c:pt idx="514">
                  <c:v>0.29384154617315872</c:v>
                </c:pt>
                <c:pt idx="515">
                  <c:v>0.2954171447394463</c:v>
                </c:pt>
                <c:pt idx="516">
                  <c:v>0.29685690090999012</c:v>
                </c:pt>
                <c:pt idx="517">
                  <c:v>0.29733505759758194</c:v>
                </c:pt>
                <c:pt idx="518">
                  <c:v>0.29748787971051832</c:v>
                </c:pt>
                <c:pt idx="519">
                  <c:v>0.29776556573383905</c:v>
                </c:pt>
                <c:pt idx="520">
                  <c:v>0.29967143525235934</c:v>
                </c:pt>
              </c:numCache>
            </c:numRef>
          </c:xVal>
          <c:yVal>
            <c:numRef>
              <c:f>'Shape analysis'!$AD$3:$AD$523</c:f>
              <c:numCache>
                <c:formatCode>General</c:formatCode>
                <c:ptCount val="521"/>
                <c:pt idx="0">
                  <c:v>1.2809999999999999</c:v>
                </c:pt>
                <c:pt idx="1">
                  <c:v>1.109</c:v>
                </c:pt>
                <c:pt idx="2">
                  <c:v>1.3169999999999999</c:v>
                </c:pt>
                <c:pt idx="3">
                  <c:v>1.2829999999999999</c:v>
                </c:pt>
                <c:pt idx="4">
                  <c:v>1.121</c:v>
                </c:pt>
                <c:pt idx="5">
                  <c:v>1.095</c:v>
                </c:pt>
                <c:pt idx="6">
                  <c:v>1.0669999999999999</c:v>
                </c:pt>
                <c:pt idx="7">
                  <c:v>1.268</c:v>
                </c:pt>
                <c:pt idx="8">
                  <c:v>1.0940000000000001</c:v>
                </c:pt>
                <c:pt idx="9">
                  <c:v>1.274</c:v>
                </c:pt>
                <c:pt idx="10">
                  <c:v>1.264</c:v>
                </c:pt>
                <c:pt idx="11">
                  <c:v>1.226</c:v>
                </c:pt>
                <c:pt idx="12">
                  <c:v>1.1930000000000001</c:v>
                </c:pt>
                <c:pt idx="13">
                  <c:v>1.167</c:v>
                </c:pt>
                <c:pt idx="14">
                  <c:v>1.44</c:v>
                </c:pt>
                <c:pt idx="15">
                  <c:v>1.1040000000000001</c:v>
                </c:pt>
                <c:pt idx="16">
                  <c:v>1.1100000000000001</c:v>
                </c:pt>
                <c:pt idx="17">
                  <c:v>1.363</c:v>
                </c:pt>
                <c:pt idx="18">
                  <c:v>1.375</c:v>
                </c:pt>
                <c:pt idx="19">
                  <c:v>1.3169999999999999</c:v>
                </c:pt>
                <c:pt idx="20">
                  <c:v>1.028</c:v>
                </c:pt>
                <c:pt idx="21">
                  <c:v>1.054</c:v>
                </c:pt>
                <c:pt idx="22">
                  <c:v>1.385</c:v>
                </c:pt>
                <c:pt idx="23">
                  <c:v>1.1759999999999999</c:v>
                </c:pt>
                <c:pt idx="24">
                  <c:v>1.131</c:v>
                </c:pt>
                <c:pt idx="25">
                  <c:v>1.024</c:v>
                </c:pt>
                <c:pt idx="26">
                  <c:v>1.276</c:v>
                </c:pt>
                <c:pt idx="27">
                  <c:v>1.3919999999999999</c:v>
                </c:pt>
                <c:pt idx="28">
                  <c:v>1.117</c:v>
                </c:pt>
                <c:pt idx="29">
                  <c:v>1.141</c:v>
                </c:pt>
                <c:pt idx="30">
                  <c:v>1.262</c:v>
                </c:pt>
                <c:pt idx="31">
                  <c:v>1.0980000000000001</c:v>
                </c:pt>
                <c:pt idx="32">
                  <c:v>1.109</c:v>
                </c:pt>
                <c:pt idx="33">
                  <c:v>1.3009999999999999</c:v>
                </c:pt>
                <c:pt idx="34">
                  <c:v>1.155</c:v>
                </c:pt>
                <c:pt idx="35">
                  <c:v>1.119</c:v>
                </c:pt>
                <c:pt idx="36">
                  <c:v>1.345</c:v>
                </c:pt>
                <c:pt idx="37">
                  <c:v>1.2230000000000001</c:v>
                </c:pt>
                <c:pt idx="38">
                  <c:v>1.179</c:v>
                </c:pt>
                <c:pt idx="39">
                  <c:v>1.1080000000000001</c:v>
                </c:pt>
                <c:pt idx="40">
                  <c:v>1.0640000000000001</c:v>
                </c:pt>
                <c:pt idx="41">
                  <c:v>1.1279999999999999</c:v>
                </c:pt>
                <c:pt idx="42">
                  <c:v>1.1160000000000001</c:v>
                </c:pt>
                <c:pt idx="43">
                  <c:v>1.1619999999999999</c:v>
                </c:pt>
                <c:pt idx="44">
                  <c:v>1.4419999999999999</c:v>
                </c:pt>
                <c:pt idx="45">
                  <c:v>1.2729999999999999</c:v>
                </c:pt>
                <c:pt idx="46">
                  <c:v>1.649</c:v>
                </c:pt>
                <c:pt idx="47">
                  <c:v>1.3460000000000001</c:v>
                </c:pt>
                <c:pt idx="48">
                  <c:v>1.25</c:v>
                </c:pt>
                <c:pt idx="49">
                  <c:v>1.218</c:v>
                </c:pt>
                <c:pt idx="50">
                  <c:v>1.2949999999999999</c:v>
                </c:pt>
                <c:pt idx="51">
                  <c:v>1.3129999999999999</c:v>
                </c:pt>
                <c:pt idx="52">
                  <c:v>1.196</c:v>
                </c:pt>
                <c:pt idx="53">
                  <c:v>1.2350000000000001</c:v>
                </c:pt>
                <c:pt idx="54">
                  <c:v>1.1220000000000001</c:v>
                </c:pt>
                <c:pt idx="55">
                  <c:v>1.548</c:v>
                </c:pt>
                <c:pt idx="56">
                  <c:v>1.1299999999999999</c:v>
                </c:pt>
                <c:pt idx="57">
                  <c:v>1.2629999999999999</c:v>
                </c:pt>
                <c:pt idx="58">
                  <c:v>1.1419999999999999</c:v>
                </c:pt>
                <c:pt idx="59">
                  <c:v>1.4850000000000001</c:v>
                </c:pt>
                <c:pt idx="60">
                  <c:v>1.369</c:v>
                </c:pt>
                <c:pt idx="61">
                  <c:v>1.06</c:v>
                </c:pt>
                <c:pt idx="62">
                  <c:v>1.292</c:v>
                </c:pt>
                <c:pt idx="63">
                  <c:v>1.39</c:v>
                </c:pt>
                <c:pt idx="64">
                  <c:v>1.3959999999999999</c:v>
                </c:pt>
                <c:pt idx="65">
                  <c:v>1.0549999999999999</c:v>
                </c:pt>
                <c:pt idx="66">
                  <c:v>1.198</c:v>
                </c:pt>
                <c:pt idx="67">
                  <c:v>1.054</c:v>
                </c:pt>
                <c:pt idx="68">
                  <c:v>1.2070000000000001</c:v>
                </c:pt>
                <c:pt idx="69">
                  <c:v>1.0900000000000001</c:v>
                </c:pt>
                <c:pt idx="70">
                  <c:v>1.121</c:v>
                </c:pt>
                <c:pt idx="71">
                  <c:v>1.0820000000000001</c:v>
                </c:pt>
                <c:pt idx="72">
                  <c:v>1.194</c:v>
                </c:pt>
                <c:pt idx="73">
                  <c:v>1.26</c:v>
                </c:pt>
                <c:pt idx="74">
                  <c:v>1.2689999999999999</c:v>
                </c:pt>
                <c:pt idx="75">
                  <c:v>1.232</c:v>
                </c:pt>
                <c:pt idx="76">
                  <c:v>1.278</c:v>
                </c:pt>
                <c:pt idx="77">
                  <c:v>1.2589999999999999</c:v>
                </c:pt>
                <c:pt idx="78">
                  <c:v>1.1839999999999999</c:v>
                </c:pt>
                <c:pt idx="79">
                  <c:v>1.24</c:v>
                </c:pt>
                <c:pt idx="80">
                  <c:v>1.0820000000000001</c:v>
                </c:pt>
                <c:pt idx="81">
                  <c:v>1.0620000000000001</c:v>
                </c:pt>
                <c:pt idx="82">
                  <c:v>1.1519999999999999</c:v>
                </c:pt>
                <c:pt idx="83">
                  <c:v>1.121</c:v>
                </c:pt>
                <c:pt idx="84">
                  <c:v>1.087</c:v>
                </c:pt>
                <c:pt idx="85">
                  <c:v>1.1850000000000001</c:v>
                </c:pt>
                <c:pt idx="86">
                  <c:v>1.2010000000000001</c:v>
                </c:pt>
                <c:pt idx="87">
                  <c:v>1.4159999999999999</c:v>
                </c:pt>
                <c:pt idx="88">
                  <c:v>1.276</c:v>
                </c:pt>
                <c:pt idx="89">
                  <c:v>1.0820000000000001</c:v>
                </c:pt>
                <c:pt idx="90">
                  <c:v>1.1579999999999999</c:v>
                </c:pt>
                <c:pt idx="91">
                  <c:v>1.452</c:v>
                </c:pt>
                <c:pt idx="92">
                  <c:v>1.109</c:v>
                </c:pt>
                <c:pt idx="93">
                  <c:v>1.2549999999999999</c:v>
                </c:pt>
                <c:pt idx="94">
                  <c:v>1.0409999999999999</c:v>
                </c:pt>
                <c:pt idx="95">
                  <c:v>1.2310000000000001</c:v>
                </c:pt>
                <c:pt idx="96">
                  <c:v>1.073</c:v>
                </c:pt>
                <c:pt idx="97">
                  <c:v>1.2809999999999999</c:v>
                </c:pt>
                <c:pt idx="98">
                  <c:v>1.167</c:v>
                </c:pt>
                <c:pt idx="99">
                  <c:v>1.2270000000000001</c:v>
                </c:pt>
                <c:pt idx="100">
                  <c:v>1.2030000000000001</c:v>
                </c:pt>
                <c:pt idx="101">
                  <c:v>1.2809999999999999</c:v>
                </c:pt>
                <c:pt idx="102">
                  <c:v>1.367</c:v>
                </c:pt>
                <c:pt idx="103">
                  <c:v>1.333</c:v>
                </c:pt>
                <c:pt idx="104">
                  <c:v>1.4079999999999999</c:v>
                </c:pt>
                <c:pt idx="105">
                  <c:v>1.1120000000000001</c:v>
                </c:pt>
                <c:pt idx="106">
                  <c:v>1.036</c:v>
                </c:pt>
                <c:pt idx="107">
                  <c:v>1.218</c:v>
                </c:pt>
                <c:pt idx="108">
                  <c:v>1.1279999999999999</c:v>
                </c:pt>
                <c:pt idx="109">
                  <c:v>1.284</c:v>
                </c:pt>
                <c:pt idx="110">
                  <c:v>1.0720000000000001</c:v>
                </c:pt>
                <c:pt idx="111">
                  <c:v>1.1499999999999999</c:v>
                </c:pt>
                <c:pt idx="112">
                  <c:v>1.288</c:v>
                </c:pt>
                <c:pt idx="113">
                  <c:v>1.256</c:v>
                </c:pt>
                <c:pt idx="114">
                  <c:v>1.087</c:v>
                </c:pt>
                <c:pt idx="115">
                  <c:v>1.177</c:v>
                </c:pt>
                <c:pt idx="116">
                  <c:v>1.391</c:v>
                </c:pt>
                <c:pt idx="117">
                  <c:v>1.0549999999999999</c:v>
                </c:pt>
                <c:pt idx="118">
                  <c:v>1.1200000000000001</c:v>
                </c:pt>
                <c:pt idx="119">
                  <c:v>1.2270000000000001</c:v>
                </c:pt>
                <c:pt idx="120">
                  <c:v>1.288</c:v>
                </c:pt>
                <c:pt idx="121">
                  <c:v>1.0229999999999999</c:v>
                </c:pt>
                <c:pt idx="122">
                  <c:v>1.218</c:v>
                </c:pt>
                <c:pt idx="123">
                  <c:v>1.22</c:v>
                </c:pt>
                <c:pt idx="124">
                  <c:v>1.1479999999999999</c:v>
                </c:pt>
                <c:pt idx="125">
                  <c:v>1.43</c:v>
                </c:pt>
                <c:pt idx="126">
                  <c:v>1.4450000000000001</c:v>
                </c:pt>
                <c:pt idx="127">
                  <c:v>1.0409999999999999</c:v>
                </c:pt>
                <c:pt idx="128">
                  <c:v>1.2649999999999999</c:v>
                </c:pt>
                <c:pt idx="129">
                  <c:v>1.3560000000000001</c:v>
                </c:pt>
                <c:pt idx="130">
                  <c:v>1.393</c:v>
                </c:pt>
                <c:pt idx="131">
                  <c:v>1.0760000000000001</c:v>
                </c:pt>
                <c:pt idx="132">
                  <c:v>1.3320000000000001</c:v>
                </c:pt>
                <c:pt idx="133">
                  <c:v>1.171</c:v>
                </c:pt>
                <c:pt idx="134">
                  <c:v>1.0980000000000001</c:v>
                </c:pt>
                <c:pt idx="135">
                  <c:v>1.5009999999999999</c:v>
                </c:pt>
                <c:pt idx="136">
                  <c:v>1.0960000000000001</c:v>
                </c:pt>
                <c:pt idx="137">
                  <c:v>1.1299999999999999</c:v>
                </c:pt>
                <c:pt idx="138">
                  <c:v>1.2</c:v>
                </c:pt>
                <c:pt idx="139">
                  <c:v>1.2310000000000001</c:v>
                </c:pt>
                <c:pt idx="140">
                  <c:v>1.23</c:v>
                </c:pt>
                <c:pt idx="141">
                  <c:v>1.105</c:v>
                </c:pt>
                <c:pt idx="142">
                  <c:v>1.4910000000000001</c:v>
                </c:pt>
                <c:pt idx="143">
                  <c:v>1.2809999999999999</c:v>
                </c:pt>
                <c:pt idx="144">
                  <c:v>1.04</c:v>
                </c:pt>
                <c:pt idx="145">
                  <c:v>1.2509999999999999</c:v>
                </c:pt>
                <c:pt idx="146">
                  <c:v>1.143</c:v>
                </c:pt>
                <c:pt idx="147">
                  <c:v>1.161</c:v>
                </c:pt>
                <c:pt idx="148">
                  <c:v>1.5349999999999999</c:v>
                </c:pt>
                <c:pt idx="149">
                  <c:v>1.0840000000000001</c:v>
                </c:pt>
                <c:pt idx="150">
                  <c:v>1.244</c:v>
                </c:pt>
                <c:pt idx="151">
                  <c:v>1.462</c:v>
                </c:pt>
                <c:pt idx="152">
                  <c:v>1.3129999999999999</c:v>
                </c:pt>
                <c:pt idx="153">
                  <c:v>1.2749999999999999</c:v>
                </c:pt>
                <c:pt idx="154">
                  <c:v>1.1579999999999999</c:v>
                </c:pt>
                <c:pt idx="155">
                  <c:v>1.089</c:v>
                </c:pt>
                <c:pt idx="156">
                  <c:v>1.212</c:v>
                </c:pt>
                <c:pt idx="157">
                  <c:v>1.26</c:v>
                </c:pt>
                <c:pt idx="158">
                  <c:v>1.1919999999999999</c:v>
                </c:pt>
                <c:pt idx="159">
                  <c:v>1.1850000000000001</c:v>
                </c:pt>
                <c:pt idx="160">
                  <c:v>1.2</c:v>
                </c:pt>
                <c:pt idx="161">
                  <c:v>1.1719999999999999</c:v>
                </c:pt>
                <c:pt idx="162">
                  <c:v>1.256</c:v>
                </c:pt>
                <c:pt idx="163">
                  <c:v>1.55</c:v>
                </c:pt>
                <c:pt idx="164">
                  <c:v>1.089</c:v>
                </c:pt>
                <c:pt idx="165">
                  <c:v>1.3380000000000001</c:v>
                </c:pt>
                <c:pt idx="166">
                  <c:v>1.151</c:v>
                </c:pt>
                <c:pt idx="167">
                  <c:v>1.2210000000000001</c:v>
                </c:pt>
                <c:pt idx="168">
                  <c:v>1.3089999999999999</c:v>
                </c:pt>
                <c:pt idx="169">
                  <c:v>1.123</c:v>
                </c:pt>
                <c:pt idx="170">
                  <c:v>1.0389999999999999</c:v>
                </c:pt>
                <c:pt idx="171">
                  <c:v>1.222</c:v>
                </c:pt>
                <c:pt idx="172">
                  <c:v>1.4530000000000001</c:v>
                </c:pt>
                <c:pt idx="173">
                  <c:v>1.4430000000000001</c:v>
                </c:pt>
                <c:pt idx="174">
                  <c:v>1.0940000000000001</c:v>
                </c:pt>
                <c:pt idx="175">
                  <c:v>1.22</c:v>
                </c:pt>
                <c:pt idx="176">
                  <c:v>1.3009999999999999</c:v>
                </c:pt>
                <c:pt idx="177">
                  <c:v>1.2050000000000001</c:v>
                </c:pt>
                <c:pt idx="178">
                  <c:v>1.089</c:v>
                </c:pt>
                <c:pt idx="179">
                  <c:v>1.302</c:v>
                </c:pt>
                <c:pt idx="180">
                  <c:v>1.1910000000000001</c:v>
                </c:pt>
                <c:pt idx="181">
                  <c:v>1.319</c:v>
                </c:pt>
                <c:pt idx="182">
                  <c:v>1.34</c:v>
                </c:pt>
                <c:pt idx="183">
                  <c:v>1.1499999999999999</c:v>
                </c:pt>
                <c:pt idx="184">
                  <c:v>1.3049999999999999</c:v>
                </c:pt>
                <c:pt idx="185">
                  <c:v>1.3979999999999999</c:v>
                </c:pt>
                <c:pt idx="186">
                  <c:v>1.198</c:v>
                </c:pt>
                <c:pt idx="187">
                  <c:v>1.016</c:v>
                </c:pt>
                <c:pt idx="188">
                  <c:v>1.1910000000000001</c:v>
                </c:pt>
                <c:pt idx="189">
                  <c:v>1.357</c:v>
                </c:pt>
                <c:pt idx="190">
                  <c:v>1.214</c:v>
                </c:pt>
                <c:pt idx="191">
                  <c:v>1.294</c:v>
                </c:pt>
                <c:pt idx="192">
                  <c:v>1.333</c:v>
                </c:pt>
                <c:pt idx="193">
                  <c:v>1.0740000000000001</c:v>
                </c:pt>
                <c:pt idx="194">
                  <c:v>1.1479999999999999</c:v>
                </c:pt>
                <c:pt idx="195">
                  <c:v>1.214</c:v>
                </c:pt>
                <c:pt idx="196">
                  <c:v>1.375</c:v>
                </c:pt>
                <c:pt idx="197">
                  <c:v>1.149</c:v>
                </c:pt>
                <c:pt idx="198">
                  <c:v>1.21</c:v>
                </c:pt>
                <c:pt idx="199">
                  <c:v>1.198</c:v>
                </c:pt>
                <c:pt idx="200">
                  <c:v>1.377</c:v>
                </c:pt>
                <c:pt idx="201">
                  <c:v>1.117</c:v>
                </c:pt>
                <c:pt idx="202">
                  <c:v>1.5389999999999999</c:v>
                </c:pt>
                <c:pt idx="203">
                  <c:v>1.2829999999999999</c:v>
                </c:pt>
                <c:pt idx="204">
                  <c:v>1.37</c:v>
                </c:pt>
                <c:pt idx="205">
                  <c:v>1.073</c:v>
                </c:pt>
                <c:pt idx="206">
                  <c:v>1.5329999999999999</c:v>
                </c:pt>
                <c:pt idx="207">
                  <c:v>1.216</c:v>
                </c:pt>
                <c:pt idx="208">
                  <c:v>1.405</c:v>
                </c:pt>
                <c:pt idx="209">
                  <c:v>1.1479999999999999</c:v>
                </c:pt>
                <c:pt idx="210">
                  <c:v>1.24</c:v>
                </c:pt>
                <c:pt idx="211">
                  <c:v>1.29</c:v>
                </c:pt>
                <c:pt idx="212">
                  <c:v>1.4359999999999999</c:v>
                </c:pt>
                <c:pt idx="213">
                  <c:v>1.591</c:v>
                </c:pt>
                <c:pt idx="214">
                  <c:v>1.3380000000000001</c:v>
                </c:pt>
                <c:pt idx="215">
                  <c:v>1.3720000000000001</c:v>
                </c:pt>
                <c:pt idx="216">
                  <c:v>1.115</c:v>
                </c:pt>
                <c:pt idx="217">
                  <c:v>1.141</c:v>
                </c:pt>
                <c:pt idx="218">
                  <c:v>1.117</c:v>
                </c:pt>
                <c:pt idx="219">
                  <c:v>1.2490000000000001</c:v>
                </c:pt>
                <c:pt idx="220">
                  <c:v>1.2989999999999999</c:v>
                </c:pt>
                <c:pt idx="221">
                  <c:v>1.1559999999999999</c:v>
                </c:pt>
                <c:pt idx="222">
                  <c:v>1.1950000000000001</c:v>
                </c:pt>
                <c:pt idx="223">
                  <c:v>1.26</c:v>
                </c:pt>
                <c:pt idx="224">
                  <c:v>1.1080000000000001</c:v>
                </c:pt>
                <c:pt idx="225">
                  <c:v>1.452</c:v>
                </c:pt>
                <c:pt idx="226">
                  <c:v>1.2609999999999999</c:v>
                </c:pt>
                <c:pt idx="227">
                  <c:v>1.177</c:v>
                </c:pt>
                <c:pt idx="228">
                  <c:v>1.677</c:v>
                </c:pt>
                <c:pt idx="229">
                  <c:v>1.3620000000000001</c:v>
                </c:pt>
                <c:pt idx="230">
                  <c:v>1.155</c:v>
                </c:pt>
                <c:pt idx="231">
                  <c:v>1.4119999999999999</c:v>
                </c:pt>
                <c:pt idx="232">
                  <c:v>1.3420000000000001</c:v>
                </c:pt>
                <c:pt idx="233">
                  <c:v>1.3520000000000001</c:v>
                </c:pt>
                <c:pt idx="234">
                  <c:v>1.4470000000000001</c:v>
                </c:pt>
                <c:pt idx="235">
                  <c:v>1.7849999999999999</c:v>
                </c:pt>
                <c:pt idx="236">
                  <c:v>1.0880000000000001</c:v>
                </c:pt>
                <c:pt idx="237">
                  <c:v>1.121</c:v>
                </c:pt>
                <c:pt idx="238">
                  <c:v>1.2929999999999999</c:v>
                </c:pt>
                <c:pt idx="239">
                  <c:v>1.3169999999999999</c:v>
                </c:pt>
                <c:pt idx="240">
                  <c:v>1.2350000000000001</c:v>
                </c:pt>
                <c:pt idx="241">
                  <c:v>1.2130000000000001</c:v>
                </c:pt>
                <c:pt idx="242">
                  <c:v>1.2509999999999999</c:v>
                </c:pt>
                <c:pt idx="243">
                  <c:v>1.1819999999999999</c:v>
                </c:pt>
                <c:pt idx="244">
                  <c:v>1.2989999999999999</c:v>
                </c:pt>
                <c:pt idx="245">
                  <c:v>1.278</c:v>
                </c:pt>
                <c:pt idx="246">
                  <c:v>1.175</c:v>
                </c:pt>
                <c:pt idx="247">
                  <c:v>1.6619999999999999</c:v>
                </c:pt>
                <c:pt idx="248">
                  <c:v>1.1830000000000001</c:v>
                </c:pt>
                <c:pt idx="249">
                  <c:v>1.1739999999999999</c:v>
                </c:pt>
                <c:pt idx="250">
                  <c:v>1.2649999999999999</c:v>
                </c:pt>
                <c:pt idx="251">
                  <c:v>1.4079999999999999</c:v>
                </c:pt>
                <c:pt idx="252">
                  <c:v>1.0820000000000001</c:v>
                </c:pt>
                <c:pt idx="253">
                  <c:v>1.2589999999999999</c:v>
                </c:pt>
                <c:pt idx="254">
                  <c:v>1.276</c:v>
                </c:pt>
                <c:pt idx="255">
                  <c:v>1.1100000000000001</c:v>
                </c:pt>
                <c:pt idx="256">
                  <c:v>1.1779999999999999</c:v>
                </c:pt>
                <c:pt idx="257">
                  <c:v>1.2230000000000001</c:v>
                </c:pt>
                <c:pt idx="258">
                  <c:v>1.268</c:v>
                </c:pt>
                <c:pt idx="259">
                  <c:v>1.2350000000000001</c:v>
                </c:pt>
                <c:pt idx="260">
                  <c:v>1.179</c:v>
                </c:pt>
                <c:pt idx="261">
                  <c:v>1.218</c:v>
                </c:pt>
                <c:pt idx="262">
                  <c:v>1.1339999999999999</c:v>
                </c:pt>
                <c:pt idx="263">
                  <c:v>1.151</c:v>
                </c:pt>
                <c:pt idx="264">
                  <c:v>1.0489999999999999</c:v>
                </c:pt>
                <c:pt idx="265">
                  <c:v>1.3640000000000001</c:v>
                </c:pt>
                <c:pt idx="266">
                  <c:v>1.44</c:v>
                </c:pt>
                <c:pt idx="267">
                  <c:v>1.159</c:v>
                </c:pt>
                <c:pt idx="268">
                  <c:v>1.335</c:v>
                </c:pt>
                <c:pt idx="269">
                  <c:v>1.161</c:v>
                </c:pt>
                <c:pt idx="270">
                  <c:v>1.1399999999999999</c:v>
                </c:pt>
                <c:pt idx="271">
                  <c:v>1.224</c:v>
                </c:pt>
                <c:pt idx="272">
                  <c:v>1.167</c:v>
                </c:pt>
                <c:pt idx="273">
                  <c:v>1.218</c:v>
                </c:pt>
                <c:pt idx="274">
                  <c:v>1.5149999999999999</c:v>
                </c:pt>
                <c:pt idx="275">
                  <c:v>1.34</c:v>
                </c:pt>
                <c:pt idx="276">
                  <c:v>1.1950000000000001</c:v>
                </c:pt>
                <c:pt idx="277">
                  <c:v>1.3680000000000001</c:v>
                </c:pt>
                <c:pt idx="278">
                  <c:v>1.181</c:v>
                </c:pt>
                <c:pt idx="279">
                  <c:v>1.375</c:v>
                </c:pt>
                <c:pt idx="280">
                  <c:v>1.1100000000000001</c:v>
                </c:pt>
                <c:pt idx="281">
                  <c:v>1.258</c:v>
                </c:pt>
                <c:pt idx="282">
                  <c:v>1.41</c:v>
                </c:pt>
                <c:pt idx="283">
                  <c:v>1.0509999999999999</c:v>
                </c:pt>
                <c:pt idx="284">
                  <c:v>1.2110000000000001</c:v>
                </c:pt>
                <c:pt idx="285">
                  <c:v>1.171</c:v>
                </c:pt>
                <c:pt idx="286">
                  <c:v>1.077</c:v>
                </c:pt>
                <c:pt idx="287">
                  <c:v>1.1359999999999999</c:v>
                </c:pt>
                <c:pt idx="288">
                  <c:v>1.5249999999999999</c:v>
                </c:pt>
                <c:pt idx="289">
                  <c:v>1.204</c:v>
                </c:pt>
                <c:pt idx="290">
                  <c:v>1.26</c:v>
                </c:pt>
                <c:pt idx="291">
                  <c:v>1.099</c:v>
                </c:pt>
                <c:pt idx="292">
                  <c:v>1.0269999999999999</c:v>
                </c:pt>
                <c:pt idx="293">
                  <c:v>1.246</c:v>
                </c:pt>
                <c:pt idx="294">
                  <c:v>1.194</c:v>
                </c:pt>
                <c:pt idx="295">
                  <c:v>1.66</c:v>
                </c:pt>
                <c:pt idx="296">
                  <c:v>1.1870000000000001</c:v>
                </c:pt>
                <c:pt idx="297">
                  <c:v>1.2709999999999999</c:v>
                </c:pt>
                <c:pt idx="298">
                  <c:v>1.161</c:v>
                </c:pt>
                <c:pt idx="299">
                  <c:v>1.1579999999999999</c:v>
                </c:pt>
                <c:pt idx="300">
                  <c:v>1.236</c:v>
                </c:pt>
                <c:pt idx="301">
                  <c:v>1.1120000000000001</c:v>
                </c:pt>
                <c:pt idx="302">
                  <c:v>1.1839999999999999</c:v>
                </c:pt>
                <c:pt idx="303">
                  <c:v>1.0920000000000001</c:v>
                </c:pt>
                <c:pt idx="304">
                  <c:v>1.1859999999999999</c:v>
                </c:pt>
                <c:pt idx="305">
                  <c:v>1.6379999999999999</c:v>
                </c:pt>
                <c:pt idx="306">
                  <c:v>1.325</c:v>
                </c:pt>
                <c:pt idx="307">
                  <c:v>1.2350000000000001</c:v>
                </c:pt>
                <c:pt idx="308">
                  <c:v>1.216</c:v>
                </c:pt>
                <c:pt idx="309">
                  <c:v>1.1659999999999999</c:v>
                </c:pt>
                <c:pt idx="310">
                  <c:v>1.2529999999999999</c:v>
                </c:pt>
                <c:pt idx="311">
                  <c:v>1.444</c:v>
                </c:pt>
                <c:pt idx="312">
                  <c:v>1.3069999999999999</c:v>
                </c:pt>
                <c:pt idx="313">
                  <c:v>1.024</c:v>
                </c:pt>
                <c:pt idx="314">
                  <c:v>1.4610000000000001</c:v>
                </c:pt>
                <c:pt idx="315">
                  <c:v>1.1639999999999999</c:v>
                </c:pt>
                <c:pt idx="316">
                  <c:v>1.05</c:v>
                </c:pt>
                <c:pt idx="317">
                  <c:v>1.226</c:v>
                </c:pt>
                <c:pt idx="318">
                  <c:v>1.2130000000000001</c:v>
                </c:pt>
                <c:pt idx="319">
                  <c:v>1.1299999999999999</c:v>
                </c:pt>
                <c:pt idx="320">
                  <c:v>1.4890000000000001</c:v>
                </c:pt>
                <c:pt idx="321">
                  <c:v>1.357</c:v>
                </c:pt>
                <c:pt idx="322">
                  <c:v>1.022</c:v>
                </c:pt>
                <c:pt idx="323">
                  <c:v>1.07</c:v>
                </c:pt>
                <c:pt idx="324">
                  <c:v>1.3440000000000001</c:v>
                </c:pt>
                <c:pt idx="325">
                  <c:v>1.0509999999999999</c:v>
                </c:pt>
                <c:pt idx="326">
                  <c:v>1.19</c:v>
                </c:pt>
                <c:pt idx="327">
                  <c:v>1.339</c:v>
                </c:pt>
                <c:pt idx="328">
                  <c:v>1.091</c:v>
                </c:pt>
                <c:pt idx="329">
                  <c:v>1.139</c:v>
                </c:pt>
                <c:pt idx="330">
                  <c:v>1.095</c:v>
                </c:pt>
                <c:pt idx="331">
                  <c:v>1.325</c:v>
                </c:pt>
                <c:pt idx="332">
                  <c:v>1.1419999999999999</c:v>
                </c:pt>
                <c:pt idx="333">
                  <c:v>1.1499999999999999</c:v>
                </c:pt>
                <c:pt idx="334">
                  <c:v>1.1759999999999999</c:v>
                </c:pt>
                <c:pt idx="335">
                  <c:v>1.0389999999999999</c:v>
                </c:pt>
                <c:pt idx="336">
                  <c:v>1.617</c:v>
                </c:pt>
                <c:pt idx="337">
                  <c:v>1.238</c:v>
                </c:pt>
                <c:pt idx="338">
                  <c:v>1.3169999999999999</c:v>
                </c:pt>
                <c:pt idx="339">
                  <c:v>1.1419999999999999</c:v>
                </c:pt>
                <c:pt idx="340">
                  <c:v>1.2</c:v>
                </c:pt>
                <c:pt idx="341">
                  <c:v>1.085</c:v>
                </c:pt>
                <c:pt idx="342">
                  <c:v>1.77</c:v>
                </c:pt>
                <c:pt idx="343">
                  <c:v>1.2529999999999999</c:v>
                </c:pt>
                <c:pt idx="344">
                  <c:v>1.228</c:v>
                </c:pt>
                <c:pt idx="345">
                  <c:v>1.2130000000000001</c:v>
                </c:pt>
                <c:pt idx="346">
                  <c:v>1.1359999999999999</c:v>
                </c:pt>
                <c:pt idx="347">
                  <c:v>1.3089999999999999</c:v>
                </c:pt>
                <c:pt idx="348">
                  <c:v>1.518</c:v>
                </c:pt>
                <c:pt idx="349">
                  <c:v>1.93</c:v>
                </c:pt>
                <c:pt idx="350">
                  <c:v>1.4670000000000001</c:v>
                </c:pt>
                <c:pt idx="351">
                  <c:v>1.18</c:v>
                </c:pt>
                <c:pt idx="352">
                  <c:v>1.3560000000000001</c:v>
                </c:pt>
                <c:pt idx="353">
                  <c:v>1.1890000000000001</c:v>
                </c:pt>
                <c:pt idx="354">
                  <c:v>1.147</c:v>
                </c:pt>
                <c:pt idx="355">
                  <c:v>1.292</c:v>
                </c:pt>
                <c:pt idx="356">
                  <c:v>1.032</c:v>
                </c:pt>
                <c:pt idx="357">
                  <c:v>1.19</c:v>
                </c:pt>
                <c:pt idx="358">
                  <c:v>1.1220000000000001</c:v>
                </c:pt>
                <c:pt idx="359">
                  <c:v>1.2989999999999999</c:v>
                </c:pt>
                <c:pt idx="360">
                  <c:v>1.3</c:v>
                </c:pt>
                <c:pt idx="361">
                  <c:v>1.208</c:v>
                </c:pt>
                <c:pt idx="362">
                  <c:v>1.1759999999999999</c:v>
                </c:pt>
                <c:pt idx="363">
                  <c:v>1.2270000000000001</c:v>
                </c:pt>
                <c:pt idx="364">
                  <c:v>1.17</c:v>
                </c:pt>
                <c:pt idx="365">
                  <c:v>1.1100000000000001</c:v>
                </c:pt>
                <c:pt idx="366">
                  <c:v>1.2010000000000001</c:v>
                </c:pt>
                <c:pt idx="367">
                  <c:v>1.145</c:v>
                </c:pt>
                <c:pt idx="368">
                  <c:v>1.073</c:v>
                </c:pt>
                <c:pt idx="369">
                  <c:v>1.2170000000000001</c:v>
                </c:pt>
                <c:pt idx="370">
                  <c:v>1.2689999999999999</c:v>
                </c:pt>
                <c:pt idx="371">
                  <c:v>1.343</c:v>
                </c:pt>
                <c:pt idx="372">
                  <c:v>1.1160000000000001</c:v>
                </c:pt>
                <c:pt idx="373">
                  <c:v>1.218</c:v>
                </c:pt>
                <c:pt idx="374">
                  <c:v>2.085</c:v>
                </c:pt>
                <c:pt idx="375">
                  <c:v>1.244</c:v>
                </c:pt>
                <c:pt idx="376">
                  <c:v>1.18</c:v>
                </c:pt>
                <c:pt idx="377">
                  <c:v>1.3169999999999999</c:v>
                </c:pt>
                <c:pt idx="378">
                  <c:v>1.319</c:v>
                </c:pt>
                <c:pt idx="379">
                  <c:v>1.171</c:v>
                </c:pt>
                <c:pt idx="380">
                  <c:v>1.33</c:v>
                </c:pt>
                <c:pt idx="381">
                  <c:v>1.522</c:v>
                </c:pt>
                <c:pt idx="382">
                  <c:v>1.012</c:v>
                </c:pt>
                <c:pt idx="383">
                  <c:v>1.4370000000000001</c:v>
                </c:pt>
                <c:pt idx="384">
                  <c:v>1.458</c:v>
                </c:pt>
                <c:pt idx="385">
                  <c:v>1.3740000000000001</c:v>
                </c:pt>
                <c:pt idx="386">
                  <c:v>1.0580000000000001</c:v>
                </c:pt>
                <c:pt idx="387">
                  <c:v>1.423</c:v>
                </c:pt>
                <c:pt idx="388">
                  <c:v>1.1819999999999999</c:v>
                </c:pt>
                <c:pt idx="389">
                  <c:v>1.161</c:v>
                </c:pt>
                <c:pt idx="390">
                  <c:v>1.1060000000000001</c:v>
                </c:pt>
                <c:pt idx="391">
                  <c:v>1.24</c:v>
                </c:pt>
                <c:pt idx="392">
                  <c:v>1.29</c:v>
                </c:pt>
                <c:pt idx="393">
                  <c:v>1.0900000000000001</c:v>
                </c:pt>
                <c:pt idx="394">
                  <c:v>1.4550000000000001</c:v>
                </c:pt>
                <c:pt idx="395">
                  <c:v>1.26</c:v>
                </c:pt>
                <c:pt idx="396">
                  <c:v>1.639</c:v>
                </c:pt>
                <c:pt idx="397">
                  <c:v>1.2789999999999999</c:v>
                </c:pt>
                <c:pt idx="398">
                  <c:v>1.27</c:v>
                </c:pt>
                <c:pt idx="399">
                  <c:v>1.04</c:v>
                </c:pt>
                <c:pt idx="400">
                  <c:v>1.2010000000000001</c:v>
                </c:pt>
                <c:pt idx="401">
                  <c:v>1.2729999999999999</c:v>
                </c:pt>
                <c:pt idx="402">
                  <c:v>1.028</c:v>
                </c:pt>
                <c:pt idx="403">
                  <c:v>1.444</c:v>
                </c:pt>
                <c:pt idx="404">
                  <c:v>1.4179999999999999</c:v>
                </c:pt>
                <c:pt idx="405">
                  <c:v>1.139</c:v>
                </c:pt>
                <c:pt idx="406">
                  <c:v>1.2050000000000001</c:v>
                </c:pt>
                <c:pt idx="407">
                  <c:v>1.28</c:v>
                </c:pt>
                <c:pt idx="408">
                  <c:v>1.2909999999999999</c:v>
                </c:pt>
                <c:pt idx="409">
                  <c:v>1.3819999999999999</c:v>
                </c:pt>
                <c:pt idx="410">
                  <c:v>1.36</c:v>
                </c:pt>
                <c:pt idx="411">
                  <c:v>1.0880000000000001</c:v>
                </c:pt>
                <c:pt idx="412">
                  <c:v>1.377</c:v>
                </c:pt>
                <c:pt idx="413">
                  <c:v>1.202</c:v>
                </c:pt>
                <c:pt idx="414">
                  <c:v>1.7450000000000001</c:v>
                </c:pt>
                <c:pt idx="415">
                  <c:v>1.1779999999999999</c:v>
                </c:pt>
                <c:pt idx="416">
                  <c:v>1.095</c:v>
                </c:pt>
                <c:pt idx="417">
                  <c:v>1.1930000000000001</c:v>
                </c:pt>
                <c:pt idx="418">
                  <c:v>1.117</c:v>
                </c:pt>
                <c:pt idx="419">
                  <c:v>1.169</c:v>
                </c:pt>
                <c:pt idx="420">
                  <c:v>1.2030000000000001</c:v>
                </c:pt>
                <c:pt idx="421">
                  <c:v>1.4950000000000001</c:v>
                </c:pt>
                <c:pt idx="422">
                  <c:v>1.196</c:v>
                </c:pt>
                <c:pt idx="423">
                  <c:v>1.2569999999999999</c:v>
                </c:pt>
                <c:pt idx="424">
                  <c:v>1.31</c:v>
                </c:pt>
                <c:pt idx="425">
                  <c:v>1.3420000000000001</c:v>
                </c:pt>
                <c:pt idx="426">
                  <c:v>1.4470000000000001</c:v>
                </c:pt>
                <c:pt idx="427">
                  <c:v>1.1930000000000001</c:v>
                </c:pt>
                <c:pt idx="428">
                  <c:v>1.1180000000000001</c:v>
                </c:pt>
                <c:pt idx="429">
                  <c:v>1.3160000000000001</c:v>
                </c:pt>
                <c:pt idx="430">
                  <c:v>1.1539999999999999</c:v>
                </c:pt>
                <c:pt idx="431">
                  <c:v>1.161</c:v>
                </c:pt>
                <c:pt idx="432">
                  <c:v>1.339</c:v>
                </c:pt>
                <c:pt idx="433">
                  <c:v>1.093</c:v>
                </c:pt>
                <c:pt idx="434">
                  <c:v>1.1850000000000001</c:v>
                </c:pt>
                <c:pt idx="435">
                  <c:v>1.5529999999999999</c:v>
                </c:pt>
                <c:pt idx="436">
                  <c:v>1.3420000000000001</c:v>
                </c:pt>
                <c:pt idx="437">
                  <c:v>1.274</c:v>
                </c:pt>
                <c:pt idx="438">
                  <c:v>1.0920000000000001</c:v>
                </c:pt>
                <c:pt idx="439">
                  <c:v>1.282</c:v>
                </c:pt>
                <c:pt idx="440">
                  <c:v>1.448</c:v>
                </c:pt>
                <c:pt idx="441">
                  <c:v>1.1120000000000001</c:v>
                </c:pt>
                <c:pt idx="442">
                  <c:v>1.0489999999999999</c:v>
                </c:pt>
                <c:pt idx="443">
                  <c:v>1.258</c:v>
                </c:pt>
                <c:pt idx="444">
                  <c:v>1.099</c:v>
                </c:pt>
                <c:pt idx="445">
                  <c:v>1.347</c:v>
                </c:pt>
                <c:pt idx="446">
                  <c:v>1.3260000000000001</c:v>
                </c:pt>
                <c:pt idx="447">
                  <c:v>1.1739999999999999</c:v>
                </c:pt>
                <c:pt idx="448">
                  <c:v>1.153</c:v>
                </c:pt>
                <c:pt idx="449">
                  <c:v>1.147</c:v>
                </c:pt>
                <c:pt idx="450">
                  <c:v>1.427</c:v>
                </c:pt>
                <c:pt idx="451">
                  <c:v>1.409</c:v>
                </c:pt>
                <c:pt idx="452">
                  <c:v>1.1339999999999999</c:v>
                </c:pt>
                <c:pt idx="453">
                  <c:v>1.3220000000000001</c:v>
                </c:pt>
                <c:pt idx="454">
                  <c:v>1.363</c:v>
                </c:pt>
                <c:pt idx="455">
                  <c:v>1.8280000000000001</c:v>
                </c:pt>
                <c:pt idx="456">
                  <c:v>1.2749999999999999</c:v>
                </c:pt>
                <c:pt idx="457">
                  <c:v>1.21</c:v>
                </c:pt>
                <c:pt idx="458">
                  <c:v>1.681</c:v>
                </c:pt>
                <c:pt idx="459">
                  <c:v>1.123</c:v>
                </c:pt>
                <c:pt idx="460">
                  <c:v>1.105</c:v>
                </c:pt>
                <c:pt idx="461">
                  <c:v>1.173</c:v>
                </c:pt>
                <c:pt idx="462">
                  <c:v>1.3360000000000001</c:v>
                </c:pt>
                <c:pt idx="463">
                  <c:v>1.222</c:v>
                </c:pt>
                <c:pt idx="464">
                  <c:v>1.1619999999999999</c:v>
                </c:pt>
                <c:pt idx="465">
                  <c:v>1.151</c:v>
                </c:pt>
                <c:pt idx="466">
                  <c:v>1.0569999999999999</c:v>
                </c:pt>
                <c:pt idx="467">
                  <c:v>1.5669999999999999</c:v>
                </c:pt>
                <c:pt idx="468">
                  <c:v>1.431</c:v>
                </c:pt>
                <c:pt idx="469">
                  <c:v>1.496</c:v>
                </c:pt>
                <c:pt idx="470">
                  <c:v>1.101</c:v>
                </c:pt>
                <c:pt idx="471">
                  <c:v>1.1579999999999999</c:v>
                </c:pt>
                <c:pt idx="472">
                  <c:v>1.2130000000000001</c:v>
                </c:pt>
                <c:pt idx="473">
                  <c:v>1.3260000000000001</c:v>
                </c:pt>
                <c:pt idx="474">
                  <c:v>1.343</c:v>
                </c:pt>
                <c:pt idx="475">
                  <c:v>1.367</c:v>
                </c:pt>
                <c:pt idx="476">
                  <c:v>1.095</c:v>
                </c:pt>
                <c:pt idx="477">
                  <c:v>1.0880000000000001</c:v>
                </c:pt>
                <c:pt idx="478">
                  <c:v>1.218</c:v>
                </c:pt>
                <c:pt idx="479">
                  <c:v>1.319</c:v>
                </c:pt>
                <c:pt idx="480">
                  <c:v>1.2170000000000001</c:v>
                </c:pt>
                <c:pt idx="481">
                  <c:v>1.1100000000000001</c:v>
                </c:pt>
                <c:pt idx="482">
                  <c:v>1.2809999999999999</c:v>
                </c:pt>
                <c:pt idx="483">
                  <c:v>1.3440000000000001</c:v>
                </c:pt>
                <c:pt idx="484">
                  <c:v>1.25</c:v>
                </c:pt>
                <c:pt idx="485">
                  <c:v>1.175</c:v>
                </c:pt>
                <c:pt idx="486">
                  <c:v>1.2490000000000001</c:v>
                </c:pt>
                <c:pt idx="487">
                  <c:v>1.579</c:v>
                </c:pt>
                <c:pt idx="488">
                  <c:v>1.4019999999999999</c:v>
                </c:pt>
                <c:pt idx="489">
                  <c:v>1.238</c:v>
                </c:pt>
                <c:pt idx="490">
                  <c:v>1.266</c:v>
                </c:pt>
                <c:pt idx="491">
                  <c:v>1.177</c:v>
                </c:pt>
                <c:pt idx="492">
                  <c:v>1.3839999999999999</c:v>
                </c:pt>
                <c:pt idx="493">
                  <c:v>1.1739999999999999</c:v>
                </c:pt>
                <c:pt idx="494">
                  <c:v>1.2689999999999999</c:v>
                </c:pt>
                <c:pt idx="495">
                  <c:v>1.3360000000000001</c:v>
                </c:pt>
                <c:pt idx="496">
                  <c:v>1.429</c:v>
                </c:pt>
                <c:pt idx="497">
                  <c:v>1.3280000000000001</c:v>
                </c:pt>
                <c:pt idx="498">
                  <c:v>1.1519999999999999</c:v>
                </c:pt>
                <c:pt idx="499">
                  <c:v>1.1160000000000001</c:v>
                </c:pt>
                <c:pt idx="500">
                  <c:v>1.343</c:v>
                </c:pt>
                <c:pt idx="501">
                  <c:v>1.639</c:v>
                </c:pt>
                <c:pt idx="502">
                  <c:v>1.3919999999999999</c:v>
                </c:pt>
                <c:pt idx="503">
                  <c:v>1.21</c:v>
                </c:pt>
                <c:pt idx="504">
                  <c:v>1.3360000000000001</c:v>
                </c:pt>
                <c:pt idx="505">
                  <c:v>1.1140000000000001</c:v>
                </c:pt>
                <c:pt idx="506">
                  <c:v>1.5149999999999999</c:v>
                </c:pt>
                <c:pt idx="507">
                  <c:v>1.353</c:v>
                </c:pt>
                <c:pt idx="508">
                  <c:v>1.2569999999999999</c:v>
                </c:pt>
                <c:pt idx="509">
                  <c:v>1.1100000000000001</c:v>
                </c:pt>
                <c:pt idx="510">
                  <c:v>1.4850000000000001</c:v>
                </c:pt>
                <c:pt idx="511">
                  <c:v>1.3</c:v>
                </c:pt>
                <c:pt idx="512">
                  <c:v>1.544</c:v>
                </c:pt>
                <c:pt idx="513">
                  <c:v>1.494</c:v>
                </c:pt>
                <c:pt idx="514">
                  <c:v>1.609</c:v>
                </c:pt>
                <c:pt idx="515">
                  <c:v>1.212</c:v>
                </c:pt>
                <c:pt idx="516">
                  <c:v>1.2110000000000001</c:v>
                </c:pt>
                <c:pt idx="517">
                  <c:v>1.796</c:v>
                </c:pt>
                <c:pt idx="518">
                  <c:v>1.256</c:v>
                </c:pt>
                <c:pt idx="519">
                  <c:v>1.222</c:v>
                </c:pt>
                <c:pt idx="520">
                  <c:v>1.3720000000000001</c:v>
                </c:pt>
              </c:numCache>
            </c:numRef>
          </c:yVal>
          <c:smooth val="0"/>
          <c:extLst>
            <c:ext xmlns:c16="http://schemas.microsoft.com/office/drawing/2014/chart" uri="{C3380CC4-5D6E-409C-BE32-E72D297353CC}">
              <c16:uniqueId val="{00000001-16BF-4B50-9D9C-46E99101A5DB}"/>
            </c:ext>
          </c:extLst>
        </c:ser>
        <c:ser>
          <c:idx val="9"/>
          <c:order val="9"/>
          <c:tx>
            <c:v>pooled nuc flatness V:C &gt;30</c:v>
          </c:tx>
          <c:spPr>
            <a:ln w="25400" cap="rnd">
              <a:noFill/>
              <a:round/>
            </a:ln>
            <a:effectLst/>
          </c:spPr>
          <c:marker>
            <c:symbol val="circle"/>
            <c:size val="2"/>
            <c:spPr>
              <a:solidFill>
                <a:schemeClr val="bg2">
                  <a:lumMod val="90000"/>
                </a:schemeClr>
              </a:solidFill>
              <a:ln w="9525">
                <a:solidFill>
                  <a:schemeClr val="bg2">
                    <a:lumMod val="50000"/>
                  </a:schemeClr>
                </a:solidFill>
              </a:ln>
              <a:effectLst/>
            </c:spPr>
          </c:marker>
          <c:trendline>
            <c:spPr>
              <a:ln w="19050" cap="rnd">
                <a:solidFill>
                  <a:schemeClr val="bg2">
                    <a:lumMod val="50000"/>
                  </a:schemeClr>
                </a:solidFill>
                <a:prstDash val="solid"/>
              </a:ln>
              <a:effectLst/>
            </c:spPr>
            <c:trendlineType val="linear"/>
            <c:dispRSqr val="0"/>
            <c:dispEq val="0"/>
          </c:trendline>
          <c:xVal>
            <c:numRef>
              <c:f>'Shape analysis'!$AA$524:$AA$570</c:f>
              <c:numCache>
                <c:formatCode>General</c:formatCode>
                <c:ptCount val="47"/>
                <c:pt idx="0">
                  <c:v>0.3017776764609772</c:v>
                </c:pt>
                <c:pt idx="1">
                  <c:v>0.30210858117268113</c:v>
                </c:pt>
                <c:pt idx="2">
                  <c:v>0.305490783122703</c:v>
                </c:pt>
                <c:pt idx="3">
                  <c:v>0.30915090213156776</c:v>
                </c:pt>
                <c:pt idx="4">
                  <c:v>0.30964536959260819</c:v>
                </c:pt>
                <c:pt idx="5">
                  <c:v>0.31096262883881709</c:v>
                </c:pt>
                <c:pt idx="6">
                  <c:v>0.31266541453834107</c:v>
                </c:pt>
                <c:pt idx="7">
                  <c:v>0.31316032379301151</c:v>
                </c:pt>
                <c:pt idx="8">
                  <c:v>0.31395713766937616</c:v>
                </c:pt>
                <c:pt idx="9">
                  <c:v>0.31594292609614916</c:v>
                </c:pt>
                <c:pt idx="10">
                  <c:v>0.31719298839060645</c:v>
                </c:pt>
                <c:pt idx="11">
                  <c:v>0.32105359878979506</c:v>
                </c:pt>
                <c:pt idx="12">
                  <c:v>0.32210661432028237</c:v>
                </c:pt>
                <c:pt idx="13">
                  <c:v>0.32225545540176348</c:v>
                </c:pt>
                <c:pt idx="14">
                  <c:v>0.32341883302447222</c:v>
                </c:pt>
                <c:pt idx="15">
                  <c:v>0.32451010456573481</c:v>
                </c:pt>
                <c:pt idx="16">
                  <c:v>0.32746597462815547</c:v>
                </c:pt>
                <c:pt idx="17">
                  <c:v>0.32899976373322198</c:v>
                </c:pt>
                <c:pt idx="18">
                  <c:v>0.32962123542487681</c:v>
                </c:pt>
                <c:pt idx="19">
                  <c:v>0.32984296417941084</c:v>
                </c:pt>
                <c:pt idx="20">
                  <c:v>0.33308932511645528</c:v>
                </c:pt>
                <c:pt idx="21">
                  <c:v>0.33411008191074032</c:v>
                </c:pt>
                <c:pt idx="22">
                  <c:v>0.34300972106607219</c:v>
                </c:pt>
                <c:pt idx="23">
                  <c:v>0.34557173900276034</c:v>
                </c:pt>
                <c:pt idx="24">
                  <c:v>0.34739249196401584</c:v>
                </c:pt>
                <c:pt idx="25">
                  <c:v>0.34765187801377262</c:v>
                </c:pt>
                <c:pt idx="26">
                  <c:v>0.35061996964232778</c:v>
                </c:pt>
                <c:pt idx="27">
                  <c:v>0.35771340453017525</c:v>
                </c:pt>
                <c:pt idx="28">
                  <c:v>0.36874849041551089</c:v>
                </c:pt>
                <c:pt idx="29">
                  <c:v>0.37269148897430038</c:v>
                </c:pt>
                <c:pt idx="30">
                  <c:v>0.37454264402034959</c:v>
                </c:pt>
                <c:pt idx="31">
                  <c:v>0.38131356413459855</c:v>
                </c:pt>
                <c:pt idx="32">
                  <c:v>0.39025223639538559</c:v>
                </c:pt>
                <c:pt idx="33">
                  <c:v>0.39047665907400381</c:v>
                </c:pt>
                <c:pt idx="34">
                  <c:v>0.39365656511519836</c:v>
                </c:pt>
                <c:pt idx="35">
                  <c:v>0.40761471052488341</c:v>
                </c:pt>
                <c:pt idx="36">
                  <c:v>0.41943378749521809</c:v>
                </c:pt>
                <c:pt idx="37">
                  <c:v>0.42226664179456502</c:v>
                </c:pt>
                <c:pt idx="38">
                  <c:v>0.43269974815295303</c:v>
                </c:pt>
                <c:pt idx="39">
                  <c:v>0.43276562275854907</c:v>
                </c:pt>
                <c:pt idx="40">
                  <c:v>0.44994763643306301</c:v>
                </c:pt>
                <c:pt idx="41">
                  <c:v>0.45016416324926539</c:v>
                </c:pt>
                <c:pt idx="42">
                  <c:v>0.46154424715211156</c:v>
                </c:pt>
                <c:pt idx="43">
                  <c:v>0.50801077593324295</c:v>
                </c:pt>
                <c:pt idx="44">
                  <c:v>0.52005504100135502</c:v>
                </c:pt>
                <c:pt idx="45">
                  <c:v>0.55170092121179759</c:v>
                </c:pt>
                <c:pt idx="46">
                  <c:v>0.56066963016021831</c:v>
                </c:pt>
              </c:numCache>
            </c:numRef>
          </c:xVal>
          <c:yVal>
            <c:numRef>
              <c:f>'Shape analysis'!$AD$524:$AD$570</c:f>
              <c:numCache>
                <c:formatCode>General</c:formatCode>
                <c:ptCount val="47"/>
                <c:pt idx="0">
                  <c:v>1.292</c:v>
                </c:pt>
                <c:pt idx="1">
                  <c:v>1.4570000000000001</c:v>
                </c:pt>
                <c:pt idx="2">
                  <c:v>1.6910000000000001</c:v>
                </c:pt>
                <c:pt idx="3">
                  <c:v>1.3069999999999999</c:v>
                </c:pt>
                <c:pt idx="4">
                  <c:v>1.712</c:v>
                </c:pt>
                <c:pt idx="5">
                  <c:v>1.304</c:v>
                </c:pt>
                <c:pt idx="6">
                  <c:v>1.532</c:v>
                </c:pt>
                <c:pt idx="7">
                  <c:v>1.5580000000000001</c:v>
                </c:pt>
                <c:pt idx="8">
                  <c:v>1.645</c:v>
                </c:pt>
                <c:pt idx="9">
                  <c:v>1.3520000000000001</c:v>
                </c:pt>
                <c:pt idx="10">
                  <c:v>1.1779999999999999</c:v>
                </c:pt>
                <c:pt idx="11">
                  <c:v>1.411</c:v>
                </c:pt>
                <c:pt idx="12">
                  <c:v>1.3240000000000001</c:v>
                </c:pt>
                <c:pt idx="13">
                  <c:v>1.4179999999999999</c:v>
                </c:pt>
                <c:pt idx="14">
                  <c:v>1.2789999999999999</c:v>
                </c:pt>
                <c:pt idx="15">
                  <c:v>1.2729999999999999</c:v>
                </c:pt>
                <c:pt idx="16">
                  <c:v>1.3979999999999999</c:v>
                </c:pt>
                <c:pt idx="17">
                  <c:v>1.1000000000000001</c:v>
                </c:pt>
                <c:pt idx="18">
                  <c:v>1.119</c:v>
                </c:pt>
                <c:pt idx="19">
                  <c:v>1.0720000000000001</c:v>
                </c:pt>
                <c:pt idx="20">
                  <c:v>1.4319999999999999</c:v>
                </c:pt>
                <c:pt idx="21">
                  <c:v>1.4350000000000001</c:v>
                </c:pt>
                <c:pt idx="22">
                  <c:v>1.208</c:v>
                </c:pt>
                <c:pt idx="23">
                  <c:v>1.4279999999999999</c:v>
                </c:pt>
                <c:pt idx="24">
                  <c:v>1.3080000000000001</c:v>
                </c:pt>
                <c:pt idx="25">
                  <c:v>1.4119999999999999</c:v>
                </c:pt>
                <c:pt idx="26">
                  <c:v>1.347</c:v>
                </c:pt>
                <c:pt idx="27">
                  <c:v>1.377</c:v>
                </c:pt>
                <c:pt idx="28">
                  <c:v>1.6220000000000001</c:v>
                </c:pt>
                <c:pt idx="29">
                  <c:v>1.417</c:v>
                </c:pt>
                <c:pt idx="30">
                  <c:v>1.4450000000000001</c:v>
                </c:pt>
                <c:pt idx="31">
                  <c:v>1.4379999999999999</c:v>
                </c:pt>
                <c:pt idx="32">
                  <c:v>1.43</c:v>
                </c:pt>
                <c:pt idx="33">
                  <c:v>1.8879999999999999</c:v>
                </c:pt>
                <c:pt idx="34">
                  <c:v>2.0870000000000002</c:v>
                </c:pt>
                <c:pt idx="35">
                  <c:v>1.78</c:v>
                </c:pt>
                <c:pt idx="36">
                  <c:v>1.7529999999999999</c:v>
                </c:pt>
                <c:pt idx="37">
                  <c:v>1.4350000000000001</c:v>
                </c:pt>
                <c:pt idx="38">
                  <c:v>1.462</c:v>
                </c:pt>
                <c:pt idx="39">
                  <c:v>1.8480000000000001</c:v>
                </c:pt>
                <c:pt idx="40">
                  <c:v>1.403</c:v>
                </c:pt>
                <c:pt idx="41">
                  <c:v>1.6060000000000001</c:v>
                </c:pt>
                <c:pt idx="42">
                  <c:v>1.556</c:v>
                </c:pt>
                <c:pt idx="43">
                  <c:v>1.4610000000000001</c:v>
                </c:pt>
                <c:pt idx="44">
                  <c:v>1.7390000000000001</c:v>
                </c:pt>
                <c:pt idx="45">
                  <c:v>1.6879999999999999</c:v>
                </c:pt>
                <c:pt idx="46">
                  <c:v>1.6859999999999999</c:v>
                </c:pt>
              </c:numCache>
            </c:numRef>
          </c:yVal>
          <c:smooth val="0"/>
          <c:extLst>
            <c:ext xmlns:c16="http://schemas.microsoft.com/office/drawing/2014/chart" uri="{C3380CC4-5D6E-409C-BE32-E72D297353CC}">
              <c16:uniqueId val="{00000003-16BF-4B50-9D9C-46E99101A5DB}"/>
            </c:ext>
          </c:extLst>
        </c:ser>
        <c:ser>
          <c:idx val="11"/>
          <c:order val="11"/>
          <c:tx>
            <c:v>pooled nuc flatness V:C &gt;50</c:v>
          </c:tx>
          <c:spPr>
            <a:ln w="25400" cap="rnd">
              <a:noFill/>
              <a:round/>
            </a:ln>
            <a:effectLst/>
          </c:spPr>
          <c:marker>
            <c:symbol val="circle"/>
            <c:size val="2"/>
            <c:spPr>
              <a:solidFill>
                <a:schemeClr val="accent5">
                  <a:lumMod val="60000"/>
                  <a:lumOff val="40000"/>
                </a:schemeClr>
              </a:solidFill>
              <a:ln w="9525">
                <a:solidFill>
                  <a:schemeClr val="accent5">
                    <a:lumMod val="75000"/>
                  </a:schemeClr>
                </a:solidFill>
              </a:ln>
              <a:effectLst/>
            </c:spPr>
          </c:marker>
          <c:trendline>
            <c:spPr>
              <a:ln w="19050" cap="rnd">
                <a:solidFill>
                  <a:schemeClr val="accent5">
                    <a:lumMod val="75000"/>
                  </a:schemeClr>
                </a:solidFill>
                <a:prstDash val="solid"/>
              </a:ln>
              <a:effectLst/>
            </c:spPr>
            <c:trendlineType val="linear"/>
            <c:dispRSqr val="0"/>
            <c:dispEq val="0"/>
          </c:trendline>
          <c:xVal>
            <c:numRef>
              <c:f>'Shape analysis'!$AA$567:$AA$570</c:f>
              <c:numCache>
                <c:formatCode>General</c:formatCode>
                <c:ptCount val="4"/>
                <c:pt idx="0">
                  <c:v>0.50801077593324295</c:v>
                </c:pt>
                <c:pt idx="1">
                  <c:v>0.52005504100135502</c:v>
                </c:pt>
                <c:pt idx="2">
                  <c:v>0.55170092121179759</c:v>
                </c:pt>
                <c:pt idx="3">
                  <c:v>0.56066963016021831</c:v>
                </c:pt>
              </c:numCache>
            </c:numRef>
          </c:xVal>
          <c:yVal>
            <c:numRef>
              <c:f>'Shape analysis'!$AD$567:$AD$570</c:f>
              <c:numCache>
                <c:formatCode>General</c:formatCode>
                <c:ptCount val="4"/>
                <c:pt idx="0">
                  <c:v>1.4610000000000001</c:v>
                </c:pt>
                <c:pt idx="1">
                  <c:v>1.7390000000000001</c:v>
                </c:pt>
                <c:pt idx="2">
                  <c:v>1.6879999999999999</c:v>
                </c:pt>
                <c:pt idx="3">
                  <c:v>1.6859999999999999</c:v>
                </c:pt>
              </c:numCache>
            </c:numRef>
          </c:yVal>
          <c:smooth val="0"/>
          <c:extLst>
            <c:ext xmlns:c16="http://schemas.microsoft.com/office/drawing/2014/chart" uri="{C3380CC4-5D6E-409C-BE32-E72D297353CC}">
              <c16:uniqueId val="{00000005-16BF-4B50-9D9C-46E99101A5DB}"/>
            </c:ext>
          </c:extLst>
        </c:ser>
        <c:dLbls>
          <c:showLegendKey val="0"/>
          <c:showVal val="0"/>
          <c:showCatName val="0"/>
          <c:showSerName val="0"/>
          <c:showPercent val="0"/>
          <c:showBubbleSize val="0"/>
        </c:dLbls>
        <c:axId val="40637999"/>
        <c:axId val="40638415"/>
        <c:extLst>
          <c:ext xmlns:c15="http://schemas.microsoft.com/office/drawing/2012/chart" uri="{02D57815-91ED-43cb-92C2-25804820EDAC}">
            <c15:filteredScatterSeries>
              <c15:ser>
                <c:idx val="2"/>
                <c:order val="0"/>
                <c:tx>
                  <c:v>pooled SA:V w V:C&lt;30</c:v>
                </c:tx>
                <c:spPr>
                  <a:ln w="25400" cap="rnd">
                    <a:noFill/>
                    <a:round/>
                  </a:ln>
                  <a:effectLst/>
                </c:spPr>
                <c:marker>
                  <c:symbol val="circle"/>
                  <c:size val="5"/>
                  <c:spPr>
                    <a:solidFill>
                      <a:schemeClr val="accent3"/>
                    </a:solidFill>
                    <a:ln w="9525">
                      <a:solidFill>
                        <a:schemeClr val="accent3"/>
                      </a:solidFill>
                    </a:ln>
                    <a:effectLst/>
                  </c:spPr>
                </c:marker>
                <c:trendline>
                  <c:spPr>
                    <a:ln w="19050" cap="rnd">
                      <a:solidFill>
                        <a:schemeClr val="accent3"/>
                      </a:solidFill>
                      <a:prstDash val="solid"/>
                    </a:ln>
                    <a:effectLst/>
                  </c:spPr>
                  <c:trendlineType val="linear"/>
                  <c:dispRSqr val="1"/>
                  <c:dispEq val="0"/>
                  <c:trendlineLbl>
                    <c:layout>
                      <c:manualLayout>
                        <c:x val="-8.1517451989161507E-2"/>
                        <c:y val="-0.16712001942325494"/>
                      </c:manualLayout>
                    </c:layout>
                    <c:numFmt formatCode="General" sourceLinked="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rendlineLbl>
                </c:trendline>
                <c:xVal>
                  <c:numRef>
                    <c:extLst>
                      <c:ext uri="{02D57815-91ED-43cb-92C2-25804820EDAC}">
                        <c15:formulaRef>
                          <c15:sqref>'Shape analysis'!$AA$3:$AA$523</c15:sqref>
                        </c15:formulaRef>
                      </c:ext>
                    </c:extLst>
                    <c:numCache>
                      <c:formatCode>General</c:formatCode>
                      <c:ptCount val="521"/>
                      <c:pt idx="0">
                        <c:v>2.9694565285741232E-2</c:v>
                      </c:pt>
                      <c:pt idx="1">
                        <c:v>3.3722996172289695E-2</c:v>
                      </c:pt>
                      <c:pt idx="2">
                        <c:v>3.4142499409768046E-2</c:v>
                      </c:pt>
                      <c:pt idx="3">
                        <c:v>3.9444561551433388E-2</c:v>
                      </c:pt>
                      <c:pt idx="4">
                        <c:v>3.9549296791130277E-2</c:v>
                      </c:pt>
                      <c:pt idx="5">
                        <c:v>4.049752679380924E-2</c:v>
                      </c:pt>
                      <c:pt idx="6">
                        <c:v>4.2261559248618352E-2</c:v>
                      </c:pt>
                      <c:pt idx="7">
                        <c:v>4.2755222916217965E-2</c:v>
                      </c:pt>
                      <c:pt idx="8">
                        <c:v>4.427623775254462E-2</c:v>
                      </c:pt>
                      <c:pt idx="9">
                        <c:v>5.2014108836803484E-2</c:v>
                      </c:pt>
                      <c:pt idx="10">
                        <c:v>5.5294312627392012E-2</c:v>
                      </c:pt>
                      <c:pt idx="11">
                        <c:v>5.5515677829814938E-2</c:v>
                      </c:pt>
                      <c:pt idx="12">
                        <c:v>5.8820650684484589E-2</c:v>
                      </c:pt>
                      <c:pt idx="13">
                        <c:v>5.9081701553004726E-2</c:v>
                      </c:pt>
                      <c:pt idx="14">
                        <c:v>5.982324017662282E-2</c:v>
                      </c:pt>
                      <c:pt idx="15">
                        <c:v>6.0845008435414065E-2</c:v>
                      </c:pt>
                      <c:pt idx="16">
                        <c:v>6.1418437624434052E-2</c:v>
                      </c:pt>
                      <c:pt idx="17">
                        <c:v>6.1977965003240439E-2</c:v>
                      </c:pt>
                      <c:pt idx="18">
                        <c:v>6.2517554283245111E-2</c:v>
                      </c:pt>
                      <c:pt idx="19">
                        <c:v>6.3811896140895177E-2</c:v>
                      </c:pt>
                      <c:pt idx="20">
                        <c:v>6.6567289948907205E-2</c:v>
                      </c:pt>
                      <c:pt idx="21">
                        <c:v>6.8274185812528629E-2</c:v>
                      </c:pt>
                      <c:pt idx="22">
                        <c:v>6.8899241079187434E-2</c:v>
                      </c:pt>
                      <c:pt idx="23">
                        <c:v>7.0209545592142875E-2</c:v>
                      </c:pt>
                      <c:pt idx="24">
                        <c:v>7.0320432260492324E-2</c:v>
                      </c:pt>
                      <c:pt idx="25">
                        <c:v>7.2511325644424224E-2</c:v>
                      </c:pt>
                      <c:pt idx="26">
                        <c:v>7.310104438103493E-2</c:v>
                      </c:pt>
                      <c:pt idx="27">
                        <c:v>7.3151805084274352E-2</c:v>
                      </c:pt>
                      <c:pt idx="28">
                        <c:v>7.7498818512161977E-2</c:v>
                      </c:pt>
                      <c:pt idx="29">
                        <c:v>7.8218066369616729E-2</c:v>
                      </c:pt>
                      <c:pt idx="30">
                        <c:v>7.9116879131693046E-2</c:v>
                      </c:pt>
                      <c:pt idx="31">
                        <c:v>8.0238530023437324E-2</c:v>
                      </c:pt>
                      <c:pt idx="32">
                        <c:v>8.1570767307497391E-2</c:v>
                      </c:pt>
                      <c:pt idx="33">
                        <c:v>8.2404675974242073E-2</c:v>
                      </c:pt>
                      <c:pt idx="34">
                        <c:v>8.2516584739006499E-2</c:v>
                      </c:pt>
                      <c:pt idx="35">
                        <c:v>8.3746837545490407E-2</c:v>
                      </c:pt>
                      <c:pt idx="36">
                        <c:v>8.4299014733797348E-2</c:v>
                      </c:pt>
                      <c:pt idx="37">
                        <c:v>8.4465706832216103E-2</c:v>
                      </c:pt>
                      <c:pt idx="38">
                        <c:v>8.4752673970933196E-2</c:v>
                      </c:pt>
                      <c:pt idx="39">
                        <c:v>8.4762275145179256E-2</c:v>
                      </c:pt>
                      <c:pt idx="40">
                        <c:v>8.4826852674392189E-2</c:v>
                      </c:pt>
                      <c:pt idx="41">
                        <c:v>8.5290271982401203E-2</c:v>
                      </c:pt>
                      <c:pt idx="42">
                        <c:v>8.7156337668961997E-2</c:v>
                      </c:pt>
                      <c:pt idx="43">
                        <c:v>8.7427365701555126E-2</c:v>
                      </c:pt>
                      <c:pt idx="44">
                        <c:v>8.7755525578499541E-2</c:v>
                      </c:pt>
                      <c:pt idx="45">
                        <c:v>8.7925887060151947E-2</c:v>
                      </c:pt>
                      <c:pt idx="46">
                        <c:v>8.8308921329593629E-2</c:v>
                      </c:pt>
                      <c:pt idx="47">
                        <c:v>8.9009569617001238E-2</c:v>
                      </c:pt>
                      <c:pt idx="48">
                        <c:v>8.9916765299839524E-2</c:v>
                      </c:pt>
                      <c:pt idx="49">
                        <c:v>9.0691798283326547E-2</c:v>
                      </c:pt>
                      <c:pt idx="50">
                        <c:v>9.0917837478249164E-2</c:v>
                      </c:pt>
                      <c:pt idx="51">
                        <c:v>9.0937163429311685E-2</c:v>
                      </c:pt>
                      <c:pt idx="52">
                        <c:v>9.1524957745647242E-2</c:v>
                      </c:pt>
                      <c:pt idx="53">
                        <c:v>9.1678764772125956E-2</c:v>
                      </c:pt>
                      <c:pt idx="54">
                        <c:v>9.1728713974573259E-2</c:v>
                      </c:pt>
                      <c:pt idx="55">
                        <c:v>9.1760056805902893E-2</c:v>
                      </c:pt>
                      <c:pt idx="56">
                        <c:v>9.17868817224997E-2</c:v>
                      </c:pt>
                      <c:pt idx="57">
                        <c:v>9.1831713094222472E-2</c:v>
                      </c:pt>
                      <c:pt idx="58">
                        <c:v>9.2223247510055062E-2</c:v>
                      </c:pt>
                      <c:pt idx="59">
                        <c:v>9.2320402552998435E-2</c:v>
                      </c:pt>
                      <c:pt idx="60">
                        <c:v>9.2982297942368286E-2</c:v>
                      </c:pt>
                      <c:pt idx="61">
                        <c:v>9.367570197683818E-2</c:v>
                      </c:pt>
                      <c:pt idx="62">
                        <c:v>9.368947103705845E-2</c:v>
                      </c:pt>
                      <c:pt idx="63">
                        <c:v>9.4586051946332933E-2</c:v>
                      </c:pt>
                      <c:pt idx="64">
                        <c:v>9.5331975449949077E-2</c:v>
                      </c:pt>
                      <c:pt idx="65">
                        <c:v>9.5347122786622621E-2</c:v>
                      </c:pt>
                      <c:pt idx="66">
                        <c:v>9.6002115135744401E-2</c:v>
                      </c:pt>
                      <c:pt idx="67">
                        <c:v>9.6982807736606197E-2</c:v>
                      </c:pt>
                      <c:pt idx="68">
                        <c:v>9.999543532477663E-2</c:v>
                      </c:pt>
                      <c:pt idx="69">
                        <c:v>0.1000462270831694</c:v>
                      </c:pt>
                      <c:pt idx="70">
                        <c:v>0.10015752122754748</c:v>
                      </c:pt>
                      <c:pt idx="71">
                        <c:v>0.10067726580381096</c:v>
                      </c:pt>
                      <c:pt idx="72">
                        <c:v>0.10190905865058041</c:v>
                      </c:pt>
                      <c:pt idx="73">
                        <c:v>0.10218115742671791</c:v>
                      </c:pt>
                      <c:pt idx="74">
                        <c:v>0.10228640687794649</c:v>
                      </c:pt>
                      <c:pt idx="75">
                        <c:v>0.10255011343920992</c:v>
                      </c:pt>
                      <c:pt idx="76">
                        <c:v>0.10374129661148074</c:v>
                      </c:pt>
                      <c:pt idx="77">
                        <c:v>0.10383143961653715</c:v>
                      </c:pt>
                      <c:pt idx="78">
                        <c:v>0.10410575662869241</c:v>
                      </c:pt>
                      <c:pt idx="79">
                        <c:v>0.10417819514177037</c:v>
                      </c:pt>
                      <c:pt idx="80">
                        <c:v>0.10430928416180209</c:v>
                      </c:pt>
                      <c:pt idx="81">
                        <c:v>0.10463559255477892</c:v>
                      </c:pt>
                      <c:pt idx="82">
                        <c:v>0.10477531114905926</c:v>
                      </c:pt>
                      <c:pt idx="83">
                        <c:v>0.1066019599568622</c:v>
                      </c:pt>
                      <c:pt idx="84">
                        <c:v>0.1066549055771621</c:v>
                      </c:pt>
                      <c:pt idx="85">
                        <c:v>0.10709155299012743</c:v>
                      </c:pt>
                      <c:pt idx="86">
                        <c:v>0.1073688542539776</c:v>
                      </c:pt>
                      <c:pt idx="87">
                        <c:v>0.10750617388459027</c:v>
                      </c:pt>
                      <c:pt idx="88">
                        <c:v>0.10760323435920724</c:v>
                      </c:pt>
                      <c:pt idx="89">
                        <c:v>0.10761829002980611</c:v>
                      </c:pt>
                      <c:pt idx="90">
                        <c:v>0.10789717065150373</c:v>
                      </c:pt>
                      <c:pt idx="91">
                        <c:v>0.10791930707552352</c:v>
                      </c:pt>
                      <c:pt idx="92">
                        <c:v>0.10855489004037976</c:v>
                      </c:pt>
                      <c:pt idx="93">
                        <c:v>0.10879460573411909</c:v>
                      </c:pt>
                      <c:pt idx="94">
                        <c:v>0.10938093587233839</c:v>
                      </c:pt>
                      <c:pt idx="95">
                        <c:v>0.1095170374454169</c:v>
                      </c:pt>
                      <c:pt idx="96">
                        <c:v>0.11077439159467072</c:v>
                      </c:pt>
                      <c:pt idx="97">
                        <c:v>0.11117966749216061</c:v>
                      </c:pt>
                      <c:pt idx="98">
                        <c:v>0.11130841704054283</c:v>
                      </c:pt>
                      <c:pt idx="99">
                        <c:v>0.11203514067047537</c:v>
                      </c:pt>
                      <c:pt idx="100">
                        <c:v>0.11224902462558209</c:v>
                      </c:pt>
                      <c:pt idx="101">
                        <c:v>0.11333090060962696</c:v>
                      </c:pt>
                      <c:pt idx="102">
                        <c:v>0.11333101048975046</c:v>
                      </c:pt>
                      <c:pt idx="103">
                        <c:v>0.11479262431493159</c:v>
                      </c:pt>
                      <c:pt idx="104">
                        <c:v>0.11486054187986322</c:v>
                      </c:pt>
                      <c:pt idx="105">
                        <c:v>0.11510329726221226</c:v>
                      </c:pt>
                      <c:pt idx="106">
                        <c:v>0.11598819904624222</c:v>
                      </c:pt>
                      <c:pt idx="107">
                        <c:v>0.1161852470112968</c:v>
                      </c:pt>
                      <c:pt idx="108">
                        <c:v>0.1164006028883101</c:v>
                      </c:pt>
                      <c:pt idx="109">
                        <c:v>0.11663720290709094</c:v>
                      </c:pt>
                      <c:pt idx="110">
                        <c:v>0.11733963690160322</c:v>
                      </c:pt>
                      <c:pt idx="111">
                        <c:v>0.11786104037831938</c:v>
                      </c:pt>
                      <c:pt idx="112">
                        <c:v>0.11824373313966796</c:v>
                      </c:pt>
                      <c:pt idx="113">
                        <c:v>0.11845337130137727</c:v>
                      </c:pt>
                      <c:pt idx="114">
                        <c:v>0.118726037639797</c:v>
                      </c:pt>
                      <c:pt idx="115">
                        <c:v>0.11892300909070708</c:v>
                      </c:pt>
                      <c:pt idx="116">
                        <c:v>0.11907333885734327</c:v>
                      </c:pt>
                      <c:pt idx="117">
                        <c:v>0.11958768203771722</c:v>
                      </c:pt>
                      <c:pt idx="118">
                        <c:v>0.11990670811627283</c:v>
                      </c:pt>
                      <c:pt idx="119">
                        <c:v>0.12000683980088579</c:v>
                      </c:pt>
                      <c:pt idx="120">
                        <c:v>0.12027618494556162</c:v>
                      </c:pt>
                      <c:pt idx="121">
                        <c:v>0.12033315085633846</c:v>
                      </c:pt>
                      <c:pt idx="122">
                        <c:v>0.12037796150906691</c:v>
                      </c:pt>
                      <c:pt idx="123">
                        <c:v>0.12145631381324842</c:v>
                      </c:pt>
                      <c:pt idx="124">
                        <c:v>0.12161155646128459</c:v>
                      </c:pt>
                      <c:pt idx="125">
                        <c:v>0.12224611140179803</c:v>
                      </c:pt>
                      <c:pt idx="126">
                        <c:v>0.12229914667525359</c:v>
                      </c:pt>
                      <c:pt idx="127">
                        <c:v>0.12237486552163238</c:v>
                      </c:pt>
                      <c:pt idx="128">
                        <c:v>0.12250556661849293</c:v>
                      </c:pt>
                      <c:pt idx="129">
                        <c:v>0.12274301208779792</c:v>
                      </c:pt>
                      <c:pt idx="130">
                        <c:v>0.12278284778284777</c:v>
                      </c:pt>
                      <c:pt idx="131">
                        <c:v>0.12328789745385127</c:v>
                      </c:pt>
                      <c:pt idx="132">
                        <c:v>0.12336892402511972</c:v>
                      </c:pt>
                      <c:pt idx="133">
                        <c:v>0.12345826807987784</c:v>
                      </c:pt>
                      <c:pt idx="134">
                        <c:v>0.12414291424530331</c:v>
                      </c:pt>
                      <c:pt idx="135">
                        <c:v>0.12434106702634524</c:v>
                      </c:pt>
                      <c:pt idx="136">
                        <c:v>0.12484740308826815</c:v>
                      </c:pt>
                      <c:pt idx="137">
                        <c:v>0.12517199315496147</c:v>
                      </c:pt>
                      <c:pt idx="138">
                        <c:v>0.12554356918542206</c:v>
                      </c:pt>
                      <c:pt idx="139">
                        <c:v>0.12554948309855307</c:v>
                      </c:pt>
                      <c:pt idx="140">
                        <c:v>0.12563370327903134</c:v>
                      </c:pt>
                      <c:pt idx="141">
                        <c:v>0.12634128694892921</c:v>
                      </c:pt>
                      <c:pt idx="142">
                        <c:v>0.12684688136791922</c:v>
                      </c:pt>
                      <c:pt idx="143">
                        <c:v>0.12767034206075542</c:v>
                      </c:pt>
                      <c:pt idx="144">
                        <c:v>0.12874423043325525</c:v>
                      </c:pt>
                      <c:pt idx="145">
                        <c:v>0.12917546332195665</c:v>
                      </c:pt>
                      <c:pt idx="146">
                        <c:v>0.12918277517218649</c:v>
                      </c:pt>
                      <c:pt idx="147">
                        <c:v>0.12964897505250256</c:v>
                      </c:pt>
                      <c:pt idx="148">
                        <c:v>0.12969597401263896</c:v>
                      </c:pt>
                      <c:pt idx="149">
                        <c:v>0.1297242773403478</c:v>
                      </c:pt>
                      <c:pt idx="150">
                        <c:v>0.13001925390107025</c:v>
                      </c:pt>
                      <c:pt idx="151">
                        <c:v>0.13030130756111427</c:v>
                      </c:pt>
                      <c:pt idx="152">
                        <c:v>0.13047447566375248</c:v>
                      </c:pt>
                      <c:pt idx="153">
                        <c:v>0.1305659938908984</c:v>
                      </c:pt>
                      <c:pt idx="154">
                        <c:v>0.13203310417120165</c:v>
                      </c:pt>
                      <c:pt idx="155">
                        <c:v>0.13240666966057743</c:v>
                      </c:pt>
                      <c:pt idx="156">
                        <c:v>0.13243113196198725</c:v>
                      </c:pt>
                      <c:pt idx="157">
                        <c:v>0.13262591879289151</c:v>
                      </c:pt>
                      <c:pt idx="158">
                        <c:v>0.13263735112414921</c:v>
                      </c:pt>
                      <c:pt idx="159">
                        <c:v>0.13304812719979919</c:v>
                      </c:pt>
                      <c:pt idx="160">
                        <c:v>0.13349648205206616</c:v>
                      </c:pt>
                      <c:pt idx="161">
                        <c:v>0.13357791183179507</c:v>
                      </c:pt>
                      <c:pt idx="162">
                        <c:v>0.13378246450795542</c:v>
                      </c:pt>
                      <c:pt idx="163">
                        <c:v>0.13497257301258525</c:v>
                      </c:pt>
                      <c:pt idx="164">
                        <c:v>0.1351239214193842</c:v>
                      </c:pt>
                      <c:pt idx="165">
                        <c:v>0.13516373387761396</c:v>
                      </c:pt>
                      <c:pt idx="166">
                        <c:v>0.13546842254949887</c:v>
                      </c:pt>
                      <c:pt idx="167">
                        <c:v>0.13615104322887639</c:v>
                      </c:pt>
                      <c:pt idx="168">
                        <c:v>0.13660520013874952</c:v>
                      </c:pt>
                      <c:pt idx="169">
                        <c:v>0.13714039673441966</c:v>
                      </c:pt>
                      <c:pt idx="170">
                        <c:v>0.1376037560944543</c:v>
                      </c:pt>
                      <c:pt idx="171">
                        <c:v>0.13765132645618758</c:v>
                      </c:pt>
                      <c:pt idx="172">
                        <c:v>0.13808846689944421</c:v>
                      </c:pt>
                      <c:pt idx="173">
                        <c:v>0.13856562621710344</c:v>
                      </c:pt>
                      <c:pt idx="174">
                        <c:v>0.13899110526889374</c:v>
                      </c:pt>
                      <c:pt idx="175">
                        <c:v>0.13906159991562028</c:v>
                      </c:pt>
                      <c:pt idx="176">
                        <c:v>0.13912715717898355</c:v>
                      </c:pt>
                      <c:pt idx="177">
                        <c:v>0.14003276315600635</c:v>
                      </c:pt>
                      <c:pt idx="178">
                        <c:v>0.14014405794075657</c:v>
                      </c:pt>
                      <c:pt idx="179">
                        <c:v>0.14027588301225025</c:v>
                      </c:pt>
                      <c:pt idx="180">
                        <c:v>0.14076361929238126</c:v>
                      </c:pt>
                      <c:pt idx="181">
                        <c:v>0.14145457509790801</c:v>
                      </c:pt>
                      <c:pt idx="182">
                        <c:v>0.14151361858620312</c:v>
                      </c:pt>
                      <c:pt idx="183">
                        <c:v>0.14200060800353745</c:v>
                      </c:pt>
                      <c:pt idx="184">
                        <c:v>0.14220454412302605</c:v>
                      </c:pt>
                      <c:pt idx="185">
                        <c:v>0.1427664081724242</c:v>
                      </c:pt>
                      <c:pt idx="186">
                        <c:v>0.14424097816763087</c:v>
                      </c:pt>
                      <c:pt idx="187">
                        <c:v>0.14451697856115509</c:v>
                      </c:pt>
                      <c:pt idx="188">
                        <c:v>0.14467858955602661</c:v>
                      </c:pt>
                      <c:pt idx="189">
                        <c:v>0.14478321265748412</c:v>
                      </c:pt>
                      <c:pt idx="190">
                        <c:v>0.14540673604117713</c:v>
                      </c:pt>
                      <c:pt idx="191">
                        <c:v>0.14593225399454873</c:v>
                      </c:pt>
                      <c:pt idx="192">
                        <c:v>0.14610281316215157</c:v>
                      </c:pt>
                      <c:pt idx="193">
                        <c:v>0.14615395220929406</c:v>
                      </c:pt>
                      <c:pt idx="194">
                        <c:v>0.14616378866482729</c:v>
                      </c:pt>
                      <c:pt idx="195">
                        <c:v>0.14632826963692422</c:v>
                      </c:pt>
                      <c:pt idx="196">
                        <c:v>0.14636885790738499</c:v>
                      </c:pt>
                      <c:pt idx="197">
                        <c:v>0.14741483526693294</c:v>
                      </c:pt>
                      <c:pt idx="198">
                        <c:v>0.14744257505834155</c:v>
                      </c:pt>
                      <c:pt idx="199">
                        <c:v>0.14835319535263225</c:v>
                      </c:pt>
                      <c:pt idx="200">
                        <c:v>0.14854414507013342</c:v>
                      </c:pt>
                      <c:pt idx="201">
                        <c:v>0.14918575833989967</c:v>
                      </c:pt>
                      <c:pt idx="202">
                        <c:v>0.14998282002656285</c:v>
                      </c:pt>
                      <c:pt idx="203">
                        <c:v>0.15010167010364389</c:v>
                      </c:pt>
                      <c:pt idx="204">
                        <c:v>0.15047235881388762</c:v>
                      </c:pt>
                      <c:pt idx="205">
                        <c:v>0.15071232026152462</c:v>
                      </c:pt>
                      <c:pt idx="206">
                        <c:v>0.15078864795203675</c:v>
                      </c:pt>
                      <c:pt idx="207">
                        <c:v>0.15121921428412799</c:v>
                      </c:pt>
                      <c:pt idx="208">
                        <c:v>0.15123805619354205</c:v>
                      </c:pt>
                      <c:pt idx="209">
                        <c:v>0.15156180415555312</c:v>
                      </c:pt>
                      <c:pt idx="210">
                        <c:v>0.15160101442123614</c:v>
                      </c:pt>
                      <c:pt idx="211">
                        <c:v>0.15214822207048689</c:v>
                      </c:pt>
                      <c:pt idx="212">
                        <c:v>0.15277489518907478</c:v>
                      </c:pt>
                      <c:pt idx="213">
                        <c:v>0.15293635072545622</c:v>
                      </c:pt>
                      <c:pt idx="214">
                        <c:v>0.15310063624376147</c:v>
                      </c:pt>
                      <c:pt idx="215">
                        <c:v>0.15334813705547326</c:v>
                      </c:pt>
                      <c:pt idx="216">
                        <c:v>0.15345953951664773</c:v>
                      </c:pt>
                      <c:pt idx="217">
                        <c:v>0.15497609592263176</c:v>
                      </c:pt>
                      <c:pt idx="218">
                        <c:v>0.15512105384687311</c:v>
                      </c:pt>
                      <c:pt idx="219">
                        <c:v>0.1553844378122578</c:v>
                      </c:pt>
                      <c:pt idx="220">
                        <c:v>0.15672318642296043</c:v>
                      </c:pt>
                      <c:pt idx="221">
                        <c:v>0.15695626545045416</c:v>
                      </c:pt>
                      <c:pt idx="222">
                        <c:v>0.15718473333761745</c:v>
                      </c:pt>
                      <c:pt idx="223">
                        <c:v>0.15828503574152861</c:v>
                      </c:pt>
                      <c:pt idx="224">
                        <c:v>0.15829582192088368</c:v>
                      </c:pt>
                      <c:pt idx="225">
                        <c:v>0.15879136664297383</c:v>
                      </c:pt>
                      <c:pt idx="226">
                        <c:v>0.15909923537823367</c:v>
                      </c:pt>
                      <c:pt idx="227">
                        <c:v>0.15921478598946653</c:v>
                      </c:pt>
                      <c:pt idx="228">
                        <c:v>0.15938124579775817</c:v>
                      </c:pt>
                      <c:pt idx="229">
                        <c:v>0.15953128038194017</c:v>
                      </c:pt>
                      <c:pt idx="230">
                        <c:v>0.1598990135762951</c:v>
                      </c:pt>
                      <c:pt idx="231">
                        <c:v>0.15996090126211088</c:v>
                      </c:pt>
                      <c:pt idx="232">
                        <c:v>0.1604455423534773</c:v>
                      </c:pt>
                      <c:pt idx="233">
                        <c:v>0.16069184450860208</c:v>
                      </c:pt>
                      <c:pt idx="234">
                        <c:v>0.16081388189703566</c:v>
                      </c:pt>
                      <c:pt idx="235">
                        <c:v>0.16085426224066782</c:v>
                      </c:pt>
                      <c:pt idx="236">
                        <c:v>0.16148869786180112</c:v>
                      </c:pt>
                      <c:pt idx="237">
                        <c:v>0.16157584245639853</c:v>
                      </c:pt>
                      <c:pt idx="238">
                        <c:v>0.16194632043931848</c:v>
                      </c:pt>
                      <c:pt idx="239">
                        <c:v>0.16199421815581966</c:v>
                      </c:pt>
                      <c:pt idx="240">
                        <c:v>0.16235616072301975</c:v>
                      </c:pt>
                      <c:pt idx="241">
                        <c:v>0.16249716195064909</c:v>
                      </c:pt>
                      <c:pt idx="242">
                        <c:v>0.16281445125591004</c:v>
                      </c:pt>
                      <c:pt idx="243">
                        <c:v>0.16299458055399105</c:v>
                      </c:pt>
                      <c:pt idx="244">
                        <c:v>0.16329775093721882</c:v>
                      </c:pt>
                      <c:pt idx="245">
                        <c:v>0.1633768123522894</c:v>
                      </c:pt>
                      <c:pt idx="246">
                        <c:v>0.16351097222677027</c:v>
                      </c:pt>
                      <c:pt idx="247">
                        <c:v>0.1635690079365465</c:v>
                      </c:pt>
                      <c:pt idx="248">
                        <c:v>0.16393655902356619</c:v>
                      </c:pt>
                      <c:pt idx="249">
                        <c:v>0.16405590469937154</c:v>
                      </c:pt>
                      <c:pt idx="250">
                        <c:v>0.16418962984957503</c:v>
                      </c:pt>
                      <c:pt idx="251">
                        <c:v>0.16469707209264095</c:v>
                      </c:pt>
                      <c:pt idx="252">
                        <c:v>0.1647486962057767</c:v>
                      </c:pt>
                      <c:pt idx="253">
                        <c:v>0.16507931911017268</c:v>
                      </c:pt>
                      <c:pt idx="254">
                        <c:v>0.16569239128398253</c:v>
                      </c:pt>
                      <c:pt idx="255">
                        <c:v>0.1660234264706591</c:v>
                      </c:pt>
                      <c:pt idx="256">
                        <c:v>0.16608704258223106</c:v>
                      </c:pt>
                      <c:pt idx="257">
                        <c:v>0.16609265718303171</c:v>
                      </c:pt>
                      <c:pt idx="258">
                        <c:v>0.1661054541788487</c:v>
                      </c:pt>
                      <c:pt idx="259">
                        <c:v>0.1664530903514165</c:v>
                      </c:pt>
                      <c:pt idx="260">
                        <c:v>0.16646864353630442</c:v>
                      </c:pt>
                      <c:pt idx="261">
                        <c:v>0.16671041373362469</c:v>
                      </c:pt>
                      <c:pt idx="262">
                        <c:v>0.16697696915578375</c:v>
                      </c:pt>
                      <c:pt idx="263">
                        <c:v>0.16768935553156925</c:v>
                      </c:pt>
                      <c:pt idx="264">
                        <c:v>0.16797576027432592</c:v>
                      </c:pt>
                      <c:pt idx="265">
                        <c:v>0.16828163851446634</c:v>
                      </c:pt>
                      <c:pt idx="266">
                        <c:v>0.1685197499667509</c:v>
                      </c:pt>
                      <c:pt idx="267">
                        <c:v>0.16870247297545635</c:v>
                      </c:pt>
                      <c:pt idx="268">
                        <c:v>0.16896989413776684</c:v>
                      </c:pt>
                      <c:pt idx="269">
                        <c:v>0.16903568000999472</c:v>
                      </c:pt>
                      <c:pt idx="270">
                        <c:v>0.16966367686082395</c:v>
                      </c:pt>
                      <c:pt idx="271">
                        <c:v>0.16979828784388934</c:v>
                      </c:pt>
                      <c:pt idx="272">
                        <c:v>0.17043332700005898</c:v>
                      </c:pt>
                      <c:pt idx="273">
                        <c:v>0.17049578067069524</c:v>
                      </c:pt>
                      <c:pt idx="274">
                        <c:v>0.17054380249023635</c:v>
                      </c:pt>
                      <c:pt idx="275">
                        <c:v>0.17136428711625276</c:v>
                      </c:pt>
                      <c:pt idx="276">
                        <c:v>0.17268522225438687</c:v>
                      </c:pt>
                      <c:pt idx="277">
                        <c:v>0.17350390184279807</c:v>
                      </c:pt>
                      <c:pt idx="278">
                        <c:v>0.17352071158869528</c:v>
                      </c:pt>
                      <c:pt idx="279">
                        <c:v>0.17376475968307145</c:v>
                      </c:pt>
                      <c:pt idx="280">
                        <c:v>0.17401971912158087</c:v>
                      </c:pt>
                      <c:pt idx="281">
                        <c:v>0.17411249718422189</c:v>
                      </c:pt>
                      <c:pt idx="282">
                        <c:v>0.17477910099990468</c:v>
                      </c:pt>
                      <c:pt idx="283">
                        <c:v>0.17500861834621911</c:v>
                      </c:pt>
                      <c:pt idx="284">
                        <c:v>0.17514874522845919</c:v>
                      </c:pt>
                      <c:pt idx="285">
                        <c:v>0.17629288459186213</c:v>
                      </c:pt>
                      <c:pt idx="286">
                        <c:v>0.17717226886490767</c:v>
                      </c:pt>
                      <c:pt idx="287">
                        <c:v>0.17743812468162096</c:v>
                      </c:pt>
                      <c:pt idx="288">
                        <c:v>0.17769847493158797</c:v>
                      </c:pt>
                      <c:pt idx="289">
                        <c:v>0.17797226911310082</c:v>
                      </c:pt>
                      <c:pt idx="290">
                        <c:v>0.17903303132293211</c:v>
                      </c:pt>
                      <c:pt idx="291">
                        <c:v>0.17945305393024971</c:v>
                      </c:pt>
                      <c:pt idx="292">
                        <c:v>0.18027812928999601</c:v>
                      </c:pt>
                      <c:pt idx="293">
                        <c:v>0.18090713659235419</c:v>
                      </c:pt>
                      <c:pt idx="294">
                        <c:v>0.18117582842338392</c:v>
                      </c:pt>
                      <c:pt idx="295">
                        <c:v>0.18231632432403028</c:v>
                      </c:pt>
                      <c:pt idx="296">
                        <c:v>0.1824418274976565</c:v>
                      </c:pt>
                      <c:pt idx="297">
                        <c:v>0.18274083368186253</c:v>
                      </c:pt>
                      <c:pt idx="298">
                        <c:v>0.18308147864535734</c:v>
                      </c:pt>
                      <c:pt idx="299">
                        <c:v>0.18329546037007294</c:v>
                      </c:pt>
                      <c:pt idx="300">
                        <c:v>0.18339328860283094</c:v>
                      </c:pt>
                      <c:pt idx="301">
                        <c:v>0.18446172911456449</c:v>
                      </c:pt>
                      <c:pt idx="302">
                        <c:v>0.18467582603971991</c:v>
                      </c:pt>
                      <c:pt idx="303">
                        <c:v>0.18480915479206181</c:v>
                      </c:pt>
                      <c:pt idx="304">
                        <c:v>0.18527828517745676</c:v>
                      </c:pt>
                      <c:pt idx="305">
                        <c:v>0.18537182784965642</c:v>
                      </c:pt>
                      <c:pt idx="306">
                        <c:v>0.18537835522123192</c:v>
                      </c:pt>
                      <c:pt idx="307">
                        <c:v>0.1856040396709274</c:v>
                      </c:pt>
                      <c:pt idx="308">
                        <c:v>0.18569094292461652</c:v>
                      </c:pt>
                      <c:pt idx="309">
                        <c:v>0.18649914217151567</c:v>
                      </c:pt>
                      <c:pt idx="310">
                        <c:v>0.18665284678418417</c:v>
                      </c:pt>
                      <c:pt idx="311">
                        <c:v>0.18694903872875318</c:v>
                      </c:pt>
                      <c:pt idx="312">
                        <c:v>0.18722559651245771</c:v>
                      </c:pt>
                      <c:pt idx="313">
                        <c:v>0.1878243223363501</c:v>
                      </c:pt>
                      <c:pt idx="314">
                        <c:v>0.18788823013534756</c:v>
                      </c:pt>
                      <c:pt idx="315">
                        <c:v>0.18806419960173903</c:v>
                      </c:pt>
                      <c:pt idx="316">
                        <c:v>0.18807430983598789</c:v>
                      </c:pt>
                      <c:pt idx="317">
                        <c:v>0.18849847855606547</c:v>
                      </c:pt>
                      <c:pt idx="318">
                        <c:v>0.18877247408561262</c:v>
                      </c:pt>
                      <c:pt idx="319">
                        <c:v>0.18899474049816414</c:v>
                      </c:pt>
                      <c:pt idx="320">
                        <c:v>0.18917921377936611</c:v>
                      </c:pt>
                      <c:pt idx="321">
                        <c:v>0.18933460366168017</c:v>
                      </c:pt>
                      <c:pt idx="322">
                        <c:v>0.18981363217343983</c:v>
                      </c:pt>
                      <c:pt idx="323">
                        <c:v>0.19004408506567638</c:v>
                      </c:pt>
                      <c:pt idx="324">
                        <c:v>0.19024882641516339</c:v>
                      </c:pt>
                      <c:pt idx="325">
                        <c:v>0.19093681417244959</c:v>
                      </c:pt>
                      <c:pt idx="326">
                        <c:v>0.1911340370108825</c:v>
                      </c:pt>
                      <c:pt idx="327">
                        <c:v>0.19216378042064944</c:v>
                      </c:pt>
                      <c:pt idx="328">
                        <c:v>0.19219060238363903</c:v>
                      </c:pt>
                      <c:pt idx="329">
                        <c:v>0.19229995839689365</c:v>
                      </c:pt>
                      <c:pt idx="330">
                        <c:v>0.19330832051452548</c:v>
                      </c:pt>
                      <c:pt idx="331">
                        <c:v>0.19352787126926815</c:v>
                      </c:pt>
                      <c:pt idx="332">
                        <c:v>0.19401118720858793</c:v>
                      </c:pt>
                      <c:pt idx="333">
                        <c:v>0.19407386038936733</c:v>
                      </c:pt>
                      <c:pt idx="334">
                        <c:v>0.19413947063507941</c:v>
                      </c:pt>
                      <c:pt idx="335">
                        <c:v>0.19437324411186685</c:v>
                      </c:pt>
                      <c:pt idx="336">
                        <c:v>0.19442413200469322</c:v>
                      </c:pt>
                      <c:pt idx="337">
                        <c:v>0.19446133008512675</c:v>
                      </c:pt>
                      <c:pt idx="338">
                        <c:v>0.1946407785983274</c:v>
                      </c:pt>
                      <c:pt idx="339">
                        <c:v>0.19521556290745062</c:v>
                      </c:pt>
                      <c:pt idx="340">
                        <c:v>0.19601863796022212</c:v>
                      </c:pt>
                      <c:pt idx="341">
                        <c:v>0.19622082044157571</c:v>
                      </c:pt>
                      <c:pt idx="342">
                        <c:v>0.19732216182151552</c:v>
                      </c:pt>
                      <c:pt idx="343">
                        <c:v>0.19744989973641394</c:v>
                      </c:pt>
                      <c:pt idx="344">
                        <c:v>0.19775191405098974</c:v>
                      </c:pt>
                      <c:pt idx="345">
                        <c:v>0.19891752827532644</c:v>
                      </c:pt>
                      <c:pt idx="346">
                        <c:v>0.19935252900885381</c:v>
                      </c:pt>
                      <c:pt idx="347">
                        <c:v>0.20019405081067276</c:v>
                      </c:pt>
                      <c:pt idx="348">
                        <c:v>0.20083902540671894</c:v>
                      </c:pt>
                      <c:pt idx="349">
                        <c:v>0.20110236106748125</c:v>
                      </c:pt>
                      <c:pt idx="350">
                        <c:v>0.20114556274330617</c:v>
                      </c:pt>
                      <c:pt idx="351">
                        <c:v>0.20177500513062183</c:v>
                      </c:pt>
                      <c:pt idx="352">
                        <c:v>0.20218418242478237</c:v>
                      </c:pt>
                      <c:pt idx="353">
                        <c:v>0.20279286027548252</c:v>
                      </c:pt>
                      <c:pt idx="354">
                        <c:v>0.20286815705085429</c:v>
                      </c:pt>
                      <c:pt idx="355">
                        <c:v>0.20287497722635933</c:v>
                      </c:pt>
                      <c:pt idx="356">
                        <c:v>0.20290310793137933</c:v>
                      </c:pt>
                      <c:pt idx="357">
                        <c:v>0.2034486611462577</c:v>
                      </c:pt>
                      <c:pt idx="358">
                        <c:v>0.20348776203064653</c:v>
                      </c:pt>
                      <c:pt idx="359">
                        <c:v>0.20390974952829508</c:v>
                      </c:pt>
                      <c:pt idx="360">
                        <c:v>0.20472405529435739</c:v>
                      </c:pt>
                      <c:pt idx="361">
                        <c:v>0.20487813712572953</c:v>
                      </c:pt>
                      <c:pt idx="362">
                        <c:v>0.20489918453825556</c:v>
                      </c:pt>
                      <c:pt idx="363">
                        <c:v>0.20577262238658703</c:v>
                      </c:pt>
                      <c:pt idx="364">
                        <c:v>0.205873611194266</c:v>
                      </c:pt>
                      <c:pt idx="365">
                        <c:v>0.20606161920326596</c:v>
                      </c:pt>
                      <c:pt idx="366">
                        <c:v>0.20628502644954586</c:v>
                      </c:pt>
                      <c:pt idx="367">
                        <c:v>0.2063064654546139</c:v>
                      </c:pt>
                      <c:pt idx="368">
                        <c:v>0.20673671668207885</c:v>
                      </c:pt>
                      <c:pt idx="369">
                        <c:v>0.20720073786151924</c:v>
                      </c:pt>
                      <c:pt idx="370">
                        <c:v>0.20721159510242551</c:v>
                      </c:pt>
                      <c:pt idx="371">
                        <c:v>0.20734938266206029</c:v>
                      </c:pt>
                      <c:pt idx="372">
                        <c:v>0.20774973624734289</c:v>
                      </c:pt>
                      <c:pt idx="373">
                        <c:v>0.20838421031793167</c:v>
                      </c:pt>
                      <c:pt idx="374">
                        <c:v>0.20972869618083034</c:v>
                      </c:pt>
                      <c:pt idx="375">
                        <c:v>0.20996708042012879</c:v>
                      </c:pt>
                      <c:pt idx="376">
                        <c:v>0.21032624435508634</c:v>
                      </c:pt>
                      <c:pt idx="377">
                        <c:v>0.21049576346288584</c:v>
                      </c:pt>
                      <c:pt idx="378">
                        <c:v>0.21108695926221405</c:v>
                      </c:pt>
                      <c:pt idx="379">
                        <c:v>0.21296366625858973</c:v>
                      </c:pt>
                      <c:pt idx="380">
                        <c:v>0.21297464383778825</c:v>
                      </c:pt>
                      <c:pt idx="381">
                        <c:v>0.21298981309882872</c:v>
                      </c:pt>
                      <c:pt idx="382">
                        <c:v>0.21314506570044001</c:v>
                      </c:pt>
                      <c:pt idx="383">
                        <c:v>0.21349818520311836</c:v>
                      </c:pt>
                      <c:pt idx="384">
                        <c:v>0.21363235171112868</c:v>
                      </c:pt>
                      <c:pt idx="385">
                        <c:v>0.21369745320650507</c:v>
                      </c:pt>
                      <c:pt idx="386">
                        <c:v>0.21393460289649516</c:v>
                      </c:pt>
                      <c:pt idx="387">
                        <c:v>0.21418347274345684</c:v>
                      </c:pt>
                      <c:pt idx="388">
                        <c:v>0.21426445026163798</c:v>
                      </c:pt>
                      <c:pt idx="389">
                        <c:v>0.21447364117696224</c:v>
                      </c:pt>
                      <c:pt idx="390">
                        <c:v>0.21454239594623703</c:v>
                      </c:pt>
                      <c:pt idx="391">
                        <c:v>0.21563115610918115</c:v>
                      </c:pt>
                      <c:pt idx="392">
                        <c:v>0.21578206479529569</c:v>
                      </c:pt>
                      <c:pt idx="393">
                        <c:v>0.21592724025719981</c:v>
                      </c:pt>
                      <c:pt idx="394">
                        <c:v>0.21617403011136807</c:v>
                      </c:pt>
                      <c:pt idx="395">
                        <c:v>0.21693555183100963</c:v>
                      </c:pt>
                      <c:pt idx="396">
                        <c:v>0.21706874752716837</c:v>
                      </c:pt>
                      <c:pt idx="397">
                        <c:v>0.21709662711322625</c:v>
                      </c:pt>
                      <c:pt idx="398">
                        <c:v>0.21749988054994807</c:v>
                      </c:pt>
                      <c:pt idx="399">
                        <c:v>0.21769277263945205</c:v>
                      </c:pt>
                      <c:pt idx="400">
                        <c:v>0.21879593961612889</c:v>
                      </c:pt>
                      <c:pt idx="401">
                        <c:v>0.21906725593840615</c:v>
                      </c:pt>
                      <c:pt idx="402">
                        <c:v>0.21912143535047679</c:v>
                      </c:pt>
                      <c:pt idx="403">
                        <c:v>0.22002255049974204</c:v>
                      </c:pt>
                      <c:pt idx="404">
                        <c:v>0.22053583046645467</c:v>
                      </c:pt>
                      <c:pt idx="405">
                        <c:v>0.22146397304645324</c:v>
                      </c:pt>
                      <c:pt idx="406">
                        <c:v>0.2223655239872048</c:v>
                      </c:pt>
                      <c:pt idx="407">
                        <c:v>0.22258264590957016</c:v>
                      </c:pt>
                      <c:pt idx="408">
                        <c:v>0.22283227079908452</c:v>
                      </c:pt>
                      <c:pt idx="409">
                        <c:v>0.22381674673470567</c:v>
                      </c:pt>
                      <c:pt idx="410">
                        <c:v>0.22467852662930307</c:v>
                      </c:pt>
                      <c:pt idx="411">
                        <c:v>0.22544946456253304</c:v>
                      </c:pt>
                      <c:pt idx="412">
                        <c:v>0.22653074782136209</c:v>
                      </c:pt>
                      <c:pt idx="413">
                        <c:v>0.2266464224240872</c:v>
                      </c:pt>
                      <c:pt idx="414">
                        <c:v>0.22709976453431263</c:v>
                      </c:pt>
                      <c:pt idx="415">
                        <c:v>0.22711378772174368</c:v>
                      </c:pt>
                      <c:pt idx="416">
                        <c:v>0.22714250339543923</c:v>
                      </c:pt>
                      <c:pt idx="417">
                        <c:v>0.22734193009266412</c:v>
                      </c:pt>
                      <c:pt idx="418">
                        <c:v>0.2282186463987198</c:v>
                      </c:pt>
                      <c:pt idx="419">
                        <c:v>0.22851679900162011</c:v>
                      </c:pt>
                      <c:pt idx="420">
                        <c:v>0.22858385899762171</c:v>
                      </c:pt>
                      <c:pt idx="421">
                        <c:v>0.22912749143901531</c:v>
                      </c:pt>
                      <c:pt idx="422">
                        <c:v>0.22952343206904152</c:v>
                      </c:pt>
                      <c:pt idx="423">
                        <c:v>0.22992611003017446</c:v>
                      </c:pt>
                      <c:pt idx="424">
                        <c:v>0.23045856694001624</c:v>
                      </c:pt>
                      <c:pt idx="425">
                        <c:v>0.23054466466950271</c:v>
                      </c:pt>
                      <c:pt idx="426">
                        <c:v>0.23082671094769305</c:v>
                      </c:pt>
                      <c:pt idx="427">
                        <c:v>0.23147444124616609</c:v>
                      </c:pt>
                      <c:pt idx="428">
                        <c:v>0.23210283585508948</c:v>
                      </c:pt>
                      <c:pt idx="429">
                        <c:v>0.23230468605261154</c:v>
                      </c:pt>
                      <c:pt idx="430">
                        <c:v>0.23280769418542202</c:v>
                      </c:pt>
                      <c:pt idx="431">
                        <c:v>0.23352523484863302</c:v>
                      </c:pt>
                      <c:pt idx="432">
                        <c:v>0.2337383379423959</c:v>
                      </c:pt>
                      <c:pt idx="433">
                        <c:v>0.23411221420195061</c:v>
                      </c:pt>
                      <c:pt idx="434">
                        <c:v>0.23493759862286615</c:v>
                      </c:pt>
                      <c:pt idx="435">
                        <c:v>0.23577075795310373</c:v>
                      </c:pt>
                      <c:pt idx="436">
                        <c:v>0.23605805400746496</c:v>
                      </c:pt>
                      <c:pt idx="437">
                        <c:v>0.23699082614163394</c:v>
                      </c:pt>
                      <c:pt idx="438">
                        <c:v>0.23716756257456992</c:v>
                      </c:pt>
                      <c:pt idx="439">
                        <c:v>0.23756868871888803</c:v>
                      </c:pt>
                      <c:pt idx="440">
                        <c:v>0.23767630781501492</c:v>
                      </c:pt>
                      <c:pt idx="441">
                        <c:v>0.23780073216734593</c:v>
                      </c:pt>
                      <c:pt idx="442">
                        <c:v>0.23780251774453287</c:v>
                      </c:pt>
                      <c:pt idx="443">
                        <c:v>0.23809332000563918</c:v>
                      </c:pt>
                      <c:pt idx="444">
                        <c:v>0.23894067253228335</c:v>
                      </c:pt>
                      <c:pt idx="445">
                        <c:v>0.23905389576870112</c:v>
                      </c:pt>
                      <c:pt idx="446">
                        <c:v>0.23921560283687943</c:v>
                      </c:pt>
                      <c:pt idx="447">
                        <c:v>0.23929936720593614</c:v>
                      </c:pt>
                      <c:pt idx="448">
                        <c:v>0.24004996141815746</c:v>
                      </c:pt>
                      <c:pt idx="449">
                        <c:v>0.24027788787517354</c:v>
                      </c:pt>
                      <c:pt idx="450">
                        <c:v>0.24075493491418554</c:v>
                      </c:pt>
                      <c:pt idx="451">
                        <c:v>0.24157870477068449</c:v>
                      </c:pt>
                      <c:pt idx="452">
                        <c:v>0.24211431592436761</c:v>
                      </c:pt>
                      <c:pt idx="453">
                        <c:v>0.24228760038464536</c:v>
                      </c:pt>
                      <c:pt idx="454">
                        <c:v>0.24335652597351334</c:v>
                      </c:pt>
                      <c:pt idx="455">
                        <c:v>0.24401525683269673</c:v>
                      </c:pt>
                      <c:pt idx="456">
                        <c:v>0.24413443198232709</c:v>
                      </c:pt>
                      <c:pt idx="457">
                        <c:v>0.24448325746816926</c:v>
                      </c:pt>
                      <c:pt idx="458">
                        <c:v>0.24477321467373334</c:v>
                      </c:pt>
                      <c:pt idx="459">
                        <c:v>0.24488657354558852</c:v>
                      </c:pt>
                      <c:pt idx="460">
                        <c:v>0.24602555323192055</c:v>
                      </c:pt>
                      <c:pt idx="461">
                        <c:v>0.24603620143981103</c:v>
                      </c:pt>
                      <c:pt idx="462">
                        <c:v>0.24616351882081952</c:v>
                      </c:pt>
                      <c:pt idx="463">
                        <c:v>0.24644132651878314</c:v>
                      </c:pt>
                      <c:pt idx="464">
                        <c:v>0.2466834069966044</c:v>
                      </c:pt>
                      <c:pt idx="465">
                        <c:v>0.24741470412756345</c:v>
                      </c:pt>
                      <c:pt idx="466">
                        <c:v>0.24798836740909583</c:v>
                      </c:pt>
                      <c:pt idx="467">
                        <c:v>0.24879337443673943</c:v>
                      </c:pt>
                      <c:pt idx="468">
                        <c:v>0.24890901291960563</c:v>
                      </c:pt>
                      <c:pt idx="469">
                        <c:v>0.24952337667703534</c:v>
                      </c:pt>
                      <c:pt idx="470">
                        <c:v>0.24999533019576631</c:v>
                      </c:pt>
                      <c:pt idx="471">
                        <c:v>0.25058011030702809</c:v>
                      </c:pt>
                      <c:pt idx="472">
                        <c:v>0.2510857644628291</c:v>
                      </c:pt>
                      <c:pt idx="473">
                        <c:v>0.25248565965583175</c:v>
                      </c:pt>
                      <c:pt idx="474">
                        <c:v>0.25287499145734577</c:v>
                      </c:pt>
                      <c:pt idx="475">
                        <c:v>0.25328091208089848</c:v>
                      </c:pt>
                      <c:pt idx="476">
                        <c:v>0.25337608672053269</c:v>
                      </c:pt>
                      <c:pt idx="477">
                        <c:v>0.25371026870405805</c:v>
                      </c:pt>
                      <c:pt idx="478">
                        <c:v>0.2545227487811173</c:v>
                      </c:pt>
                      <c:pt idx="479">
                        <c:v>0.25587144859522476</c:v>
                      </c:pt>
                      <c:pt idx="480">
                        <c:v>0.25657574193858079</c:v>
                      </c:pt>
                      <c:pt idx="481">
                        <c:v>0.2576652146986676</c:v>
                      </c:pt>
                      <c:pt idx="482">
                        <c:v>0.2589500482231108</c:v>
                      </c:pt>
                      <c:pt idx="483">
                        <c:v>0.26114316235269164</c:v>
                      </c:pt>
                      <c:pt idx="484">
                        <c:v>0.26122856201597611</c:v>
                      </c:pt>
                      <c:pt idx="485">
                        <c:v>0.26215895423431734</c:v>
                      </c:pt>
                      <c:pt idx="486">
                        <c:v>0.26343416087458393</c:v>
                      </c:pt>
                      <c:pt idx="487">
                        <c:v>0.26416039063596991</c:v>
                      </c:pt>
                      <c:pt idx="488">
                        <c:v>0.26487423814438832</c:v>
                      </c:pt>
                      <c:pt idx="489">
                        <c:v>0.267717080985862</c:v>
                      </c:pt>
                      <c:pt idx="490">
                        <c:v>0.26959246960191663</c:v>
                      </c:pt>
                      <c:pt idx="491">
                        <c:v>0.26963233998522912</c:v>
                      </c:pt>
                      <c:pt idx="492">
                        <c:v>0.27122536063399449</c:v>
                      </c:pt>
                      <c:pt idx="493">
                        <c:v>0.27139528659122519</c:v>
                      </c:pt>
                      <c:pt idx="494">
                        <c:v>0.27508056314411811</c:v>
                      </c:pt>
                      <c:pt idx="495">
                        <c:v>0.27533151734666389</c:v>
                      </c:pt>
                      <c:pt idx="496">
                        <c:v>0.27604918224255048</c:v>
                      </c:pt>
                      <c:pt idx="497">
                        <c:v>0.27718067041064109</c:v>
                      </c:pt>
                      <c:pt idx="498">
                        <c:v>0.2778693290637978</c:v>
                      </c:pt>
                      <c:pt idx="499">
                        <c:v>0.27991320591644808</c:v>
                      </c:pt>
                      <c:pt idx="500">
                        <c:v>0.28177011687862025</c:v>
                      </c:pt>
                      <c:pt idx="501">
                        <c:v>0.28214318568802693</c:v>
                      </c:pt>
                      <c:pt idx="502">
                        <c:v>0.28445085319596902</c:v>
                      </c:pt>
                      <c:pt idx="503">
                        <c:v>0.28470284170863258</c:v>
                      </c:pt>
                      <c:pt idx="504">
                        <c:v>0.28620356622398191</c:v>
                      </c:pt>
                      <c:pt idx="505">
                        <c:v>0.2879603649702101</c:v>
                      </c:pt>
                      <c:pt idx="506">
                        <c:v>0.28849083749211807</c:v>
                      </c:pt>
                      <c:pt idx="507">
                        <c:v>0.28919744474434028</c:v>
                      </c:pt>
                      <c:pt idx="508">
                        <c:v>0.29048383507645359</c:v>
                      </c:pt>
                      <c:pt idx="509">
                        <c:v>0.29081403457280725</c:v>
                      </c:pt>
                      <c:pt idx="510">
                        <c:v>0.29093023571215448</c:v>
                      </c:pt>
                      <c:pt idx="511">
                        <c:v>0.29099535233804241</c:v>
                      </c:pt>
                      <c:pt idx="512">
                        <c:v>0.29105312949094769</c:v>
                      </c:pt>
                      <c:pt idx="513">
                        <c:v>0.29189578014441542</c:v>
                      </c:pt>
                      <c:pt idx="514">
                        <c:v>0.29384154617315872</c:v>
                      </c:pt>
                      <c:pt idx="515">
                        <c:v>0.2954171447394463</c:v>
                      </c:pt>
                      <c:pt idx="516">
                        <c:v>0.29685690090999012</c:v>
                      </c:pt>
                      <c:pt idx="517">
                        <c:v>0.29733505759758194</c:v>
                      </c:pt>
                      <c:pt idx="518">
                        <c:v>0.29748787971051832</c:v>
                      </c:pt>
                      <c:pt idx="519">
                        <c:v>0.29776556573383905</c:v>
                      </c:pt>
                      <c:pt idx="520">
                        <c:v>0.29967143525235934</c:v>
                      </c:pt>
                    </c:numCache>
                  </c:numRef>
                </c:xVal>
                <c:yVal>
                  <c:numRef>
                    <c:extLst>
                      <c:ext uri="{02D57815-91ED-43cb-92C2-25804820EDAC}">
                        <c15:formulaRef>
                          <c15:sqref>'Shape analysis'!$AB$3:$AB$523</c15:sqref>
                        </c15:formulaRef>
                      </c:ext>
                    </c:extLst>
                    <c:numCache>
                      <c:formatCode>General</c:formatCode>
                      <c:ptCount val="521"/>
                      <c:pt idx="0">
                        <c:v>0.3078952850496493</c:v>
                      </c:pt>
                      <c:pt idx="1">
                        <c:v>0.20626733703190014</c:v>
                      </c:pt>
                      <c:pt idx="2">
                        <c:v>0.21178191355222675</c:v>
                      </c:pt>
                      <c:pt idx="3">
                        <c:v>0.26007898634194504</c:v>
                      </c:pt>
                      <c:pt idx="4">
                        <c:v>0.30019519418455948</c:v>
                      </c:pt>
                      <c:pt idx="5">
                        <c:v>0.23508911375378314</c:v>
                      </c:pt>
                      <c:pt idx="6">
                        <c:v>0.23288854756647787</c:v>
                      </c:pt>
                      <c:pt idx="7">
                        <c:v>0.28210549744046293</c:v>
                      </c:pt>
                      <c:pt idx="8">
                        <c:v>0.22068145800316957</c:v>
                      </c:pt>
                      <c:pt idx="9">
                        <c:v>0.24439986626546306</c:v>
                      </c:pt>
                      <c:pt idx="10">
                        <c:v>0.19509269152186545</c:v>
                      </c:pt>
                      <c:pt idx="11">
                        <c:v>0.23660006343165241</c:v>
                      </c:pt>
                      <c:pt idx="12">
                        <c:v>0.2578975412955774</c:v>
                      </c:pt>
                      <c:pt idx="13">
                        <c:v>0.28876244665718348</c:v>
                      </c:pt>
                      <c:pt idx="14">
                        <c:v>0.22290705924086557</c:v>
                      </c:pt>
                      <c:pt idx="15">
                        <c:v>0.32402472820294181</c:v>
                      </c:pt>
                      <c:pt idx="16">
                        <c:v>0.19528812845687163</c:v>
                      </c:pt>
                      <c:pt idx="17">
                        <c:v>0.26521640607296626</c:v>
                      </c:pt>
                      <c:pt idx="18">
                        <c:v>0.21319507980075225</c:v>
                      </c:pt>
                      <c:pt idx="19">
                        <c:v>0.2170136703506961</c:v>
                      </c:pt>
                      <c:pt idx="20">
                        <c:v>0.19915662878429741</c:v>
                      </c:pt>
                      <c:pt idx="21">
                        <c:v>0.18913738019169329</c:v>
                      </c:pt>
                      <c:pt idx="22">
                        <c:v>0.31015678254942058</c:v>
                      </c:pt>
                      <c:pt idx="23">
                        <c:v>0.24768253306947194</c:v>
                      </c:pt>
                      <c:pt idx="24">
                        <c:v>0.21262860601170064</c:v>
                      </c:pt>
                      <c:pt idx="25">
                        <c:v>0.19438721965250516</c:v>
                      </c:pt>
                      <c:pt idx="26">
                        <c:v>0.22983139956490209</c:v>
                      </c:pt>
                      <c:pt idx="27">
                        <c:v>0.23897854229473312</c:v>
                      </c:pt>
                      <c:pt idx="28">
                        <c:v>0.2283573725039082</c:v>
                      </c:pt>
                      <c:pt idx="29">
                        <c:v>0.19705410066808079</c:v>
                      </c:pt>
                      <c:pt idx="30">
                        <c:v>0.24811171290667255</c:v>
                      </c:pt>
                      <c:pt idx="31">
                        <c:v>0.18476340074612213</c:v>
                      </c:pt>
                      <c:pt idx="32">
                        <c:v>0.26327653052024164</c:v>
                      </c:pt>
                      <c:pt idx="33">
                        <c:v>0.22209606555758504</c:v>
                      </c:pt>
                      <c:pt idx="34">
                        <c:v>0.24852630408185963</c:v>
                      </c:pt>
                      <c:pt idx="35">
                        <c:v>0.32036044434086847</c:v>
                      </c:pt>
                      <c:pt idx="36">
                        <c:v>0.23865944482058227</c:v>
                      </c:pt>
                      <c:pt idx="37">
                        <c:v>0.24213249030033052</c:v>
                      </c:pt>
                      <c:pt idx="38">
                        <c:v>0.29656445201590004</c:v>
                      </c:pt>
                      <c:pt idx="39">
                        <c:v>0.18033991731740928</c:v>
                      </c:pt>
                      <c:pt idx="40">
                        <c:v>0.23432142284890242</c:v>
                      </c:pt>
                      <c:pt idx="41">
                        <c:v>0.22363357237492376</c:v>
                      </c:pt>
                      <c:pt idx="42">
                        <c:v>0.22265425150926021</c:v>
                      </c:pt>
                      <c:pt idx="43">
                        <c:v>0.24505928853754941</c:v>
                      </c:pt>
                      <c:pt idx="44">
                        <c:v>0.2357750379112547</c:v>
                      </c:pt>
                      <c:pt idx="45">
                        <c:v>0.18136394328156652</c:v>
                      </c:pt>
                      <c:pt idx="46">
                        <c:v>0.24131738555890625</c:v>
                      </c:pt>
                      <c:pt idx="47">
                        <c:v>0.26270240089335567</c:v>
                      </c:pt>
                      <c:pt idx="48">
                        <c:v>0.20186073924391681</c:v>
                      </c:pt>
                      <c:pt idx="49">
                        <c:v>0.22116785847426035</c:v>
                      </c:pt>
                      <c:pt idx="50">
                        <c:v>0.28545454545454546</c:v>
                      </c:pt>
                      <c:pt idx="51">
                        <c:v>0.23796835422217835</c:v>
                      </c:pt>
                      <c:pt idx="52">
                        <c:v>0.18575107296137339</c:v>
                      </c:pt>
                      <c:pt idx="53">
                        <c:v>0.2233103683880886</c:v>
                      </c:pt>
                      <c:pt idx="54">
                        <c:v>0.23419129329520177</c:v>
                      </c:pt>
                      <c:pt idx="55">
                        <c:v>0.25930340352271225</c:v>
                      </c:pt>
                      <c:pt idx="56">
                        <c:v>0.22257542310522443</c:v>
                      </c:pt>
                      <c:pt idx="57">
                        <c:v>0.21209334691950196</c:v>
                      </c:pt>
                      <c:pt idx="58">
                        <c:v>0.24561275493451057</c:v>
                      </c:pt>
                      <c:pt idx="59">
                        <c:v>0.2379464435708766</c:v>
                      </c:pt>
                      <c:pt idx="60">
                        <c:v>0.19745235279291157</c:v>
                      </c:pt>
                      <c:pt idx="61">
                        <c:v>0.22379432318177897</c:v>
                      </c:pt>
                      <c:pt idx="62">
                        <c:v>0.20748140276301807</c:v>
                      </c:pt>
                      <c:pt idx="63">
                        <c:v>0.22668694928388966</c:v>
                      </c:pt>
                      <c:pt idx="64">
                        <c:v>0.37617969044922611</c:v>
                      </c:pt>
                      <c:pt idx="65">
                        <c:v>0.25997478342213365</c:v>
                      </c:pt>
                      <c:pt idx="66">
                        <c:v>0.27760111076275362</c:v>
                      </c:pt>
                      <c:pt idx="67">
                        <c:v>0.21644163043201872</c:v>
                      </c:pt>
                      <c:pt idx="68">
                        <c:v>0.2391655939531967</c:v>
                      </c:pt>
                      <c:pt idx="69">
                        <c:v>0.19979879998562858</c:v>
                      </c:pt>
                      <c:pt idx="70">
                        <c:v>0.21526743646705562</c:v>
                      </c:pt>
                      <c:pt idx="71">
                        <c:v>0.21037912447281173</c:v>
                      </c:pt>
                      <c:pt idx="72">
                        <c:v>0.24366343563747428</c:v>
                      </c:pt>
                      <c:pt idx="73">
                        <c:v>0.21503739861541601</c:v>
                      </c:pt>
                      <c:pt idx="74">
                        <c:v>0.26552371204367109</c:v>
                      </c:pt>
                      <c:pt idx="75">
                        <c:v>0.20251303301697635</c:v>
                      </c:pt>
                      <c:pt idx="76">
                        <c:v>0.18987283236994221</c:v>
                      </c:pt>
                      <c:pt idx="77">
                        <c:v>0.18422239853144787</c:v>
                      </c:pt>
                      <c:pt idx="78">
                        <c:v>0.20878474435021324</c:v>
                      </c:pt>
                      <c:pt idx="79">
                        <c:v>0.21430887010298996</c:v>
                      </c:pt>
                      <c:pt idx="80">
                        <c:v>0.19645227464703752</c:v>
                      </c:pt>
                      <c:pt idx="81">
                        <c:v>0.18447090935677266</c:v>
                      </c:pt>
                      <c:pt idx="82">
                        <c:v>0.23697180784648747</c:v>
                      </c:pt>
                      <c:pt idx="83">
                        <c:v>0.23413791958564362</c:v>
                      </c:pt>
                      <c:pt idx="84">
                        <c:v>0.20669777655778204</c:v>
                      </c:pt>
                      <c:pt idx="85">
                        <c:v>0.21562492420383711</c:v>
                      </c:pt>
                      <c:pt idx="86">
                        <c:v>0.21491762874562201</c:v>
                      </c:pt>
                      <c:pt idx="87">
                        <c:v>0.21072269355483497</c:v>
                      </c:pt>
                      <c:pt idx="88">
                        <c:v>0.24018036425124176</c:v>
                      </c:pt>
                      <c:pt idx="89">
                        <c:v>0.24195901354637026</c:v>
                      </c:pt>
                      <c:pt idx="90">
                        <c:v>0.22147493548134825</c:v>
                      </c:pt>
                      <c:pt idx="91">
                        <c:v>0.20079936051159072</c:v>
                      </c:pt>
                      <c:pt idx="92">
                        <c:v>0.17086572303952599</c:v>
                      </c:pt>
                      <c:pt idx="93">
                        <c:v>0.23834196891191708</c:v>
                      </c:pt>
                      <c:pt idx="94">
                        <c:v>0.24379216558934691</c:v>
                      </c:pt>
                      <c:pt idx="95">
                        <c:v>0.22793075833179327</c:v>
                      </c:pt>
                      <c:pt idx="96">
                        <c:v>0.20721308800130553</c:v>
                      </c:pt>
                      <c:pt idx="97">
                        <c:v>0.19809623744566032</c:v>
                      </c:pt>
                      <c:pt idx="98">
                        <c:v>0.21740762052488055</c:v>
                      </c:pt>
                      <c:pt idx="99">
                        <c:v>0.1936470799964006</c:v>
                      </c:pt>
                      <c:pt idx="100">
                        <c:v>0.19407153554515158</c:v>
                      </c:pt>
                      <c:pt idx="101">
                        <c:v>0.31021276595744679</c:v>
                      </c:pt>
                      <c:pt idx="102">
                        <c:v>0.25807292798470166</c:v>
                      </c:pt>
                      <c:pt idx="103">
                        <c:v>0.24691841126981021</c:v>
                      </c:pt>
                      <c:pt idx="104">
                        <c:v>0.24398586889474569</c:v>
                      </c:pt>
                      <c:pt idx="105">
                        <c:v>0.20905692518809446</c:v>
                      </c:pt>
                      <c:pt idx="106">
                        <c:v>0.19212783747793502</c:v>
                      </c:pt>
                      <c:pt idx="107">
                        <c:v>0.20800639501861709</c:v>
                      </c:pt>
                      <c:pt idx="108">
                        <c:v>0.21398414169498506</c:v>
                      </c:pt>
                      <c:pt idx="109">
                        <c:v>0.23094935816053039</c:v>
                      </c:pt>
                      <c:pt idx="110">
                        <c:v>0.18423265480969078</c:v>
                      </c:pt>
                      <c:pt idx="111">
                        <c:v>0.21125284738041003</c:v>
                      </c:pt>
                      <c:pt idx="112">
                        <c:v>0.20459099224671137</c:v>
                      </c:pt>
                      <c:pt idx="113">
                        <c:v>0.1943419434194342</c:v>
                      </c:pt>
                      <c:pt idx="114">
                        <c:v>0.28007444588573682</c:v>
                      </c:pt>
                      <c:pt idx="115">
                        <c:v>0.20255315705355156</c:v>
                      </c:pt>
                      <c:pt idx="116">
                        <c:v>0.20463012813610423</c:v>
                      </c:pt>
                      <c:pt idx="117">
                        <c:v>0.19199835017529387</c:v>
                      </c:pt>
                      <c:pt idx="118">
                        <c:v>0.21111849601215343</c:v>
                      </c:pt>
                      <c:pt idx="119">
                        <c:v>0.22434787242546161</c:v>
                      </c:pt>
                      <c:pt idx="120">
                        <c:v>0.21103064881866726</c:v>
                      </c:pt>
                      <c:pt idx="121">
                        <c:v>0.17840485074626866</c:v>
                      </c:pt>
                      <c:pt idx="122">
                        <c:v>0.29389428003134227</c:v>
                      </c:pt>
                      <c:pt idx="123">
                        <c:v>0.21942138364779873</c:v>
                      </c:pt>
                      <c:pt idx="124">
                        <c:v>0.16816373508144219</c:v>
                      </c:pt>
                      <c:pt idx="125">
                        <c:v>0.2117816518036815</c:v>
                      </c:pt>
                      <c:pt idx="126">
                        <c:v>0.18174755126390854</c:v>
                      </c:pt>
                      <c:pt idx="127">
                        <c:v>0.22749149714432396</c:v>
                      </c:pt>
                      <c:pt idx="128">
                        <c:v>0.19558086045020928</c:v>
                      </c:pt>
                      <c:pt idx="129">
                        <c:v>0.20888322563029035</c:v>
                      </c:pt>
                      <c:pt idx="130">
                        <c:v>0.23171490818549642</c:v>
                      </c:pt>
                      <c:pt idx="131">
                        <c:v>0.32915049201047214</c:v>
                      </c:pt>
                      <c:pt idx="132">
                        <c:v>0.22759023597246564</c:v>
                      </c:pt>
                      <c:pt idx="133">
                        <c:v>0.1892615652406775</c:v>
                      </c:pt>
                      <c:pt idx="134">
                        <c:v>0.19079014791787655</c:v>
                      </c:pt>
                      <c:pt idx="135">
                        <c:v>0.20695636703286929</c:v>
                      </c:pt>
                      <c:pt idx="136">
                        <c:v>0.20007818462741303</c:v>
                      </c:pt>
                      <c:pt idx="137">
                        <c:v>0.21229912750578933</c:v>
                      </c:pt>
                      <c:pt idx="138">
                        <c:v>0.21000178762960314</c:v>
                      </c:pt>
                      <c:pt idx="139">
                        <c:v>0.20244877664753777</c:v>
                      </c:pt>
                      <c:pt idx="140">
                        <c:v>0.2228130959095426</c:v>
                      </c:pt>
                      <c:pt idx="141">
                        <c:v>0.18089257944309145</c:v>
                      </c:pt>
                      <c:pt idx="142">
                        <c:v>0.24575513851653261</c:v>
                      </c:pt>
                      <c:pt idx="143">
                        <c:v>0.18854556189726432</c:v>
                      </c:pt>
                      <c:pt idx="144">
                        <c:v>0.22875025833308729</c:v>
                      </c:pt>
                      <c:pt idx="145">
                        <c:v>0.27180454504625889</c:v>
                      </c:pt>
                      <c:pt idx="146">
                        <c:v>0.233619958822817</c:v>
                      </c:pt>
                      <c:pt idx="147">
                        <c:v>0.19752119515203728</c:v>
                      </c:pt>
                      <c:pt idx="148">
                        <c:v>0.22335418858313494</c:v>
                      </c:pt>
                      <c:pt idx="149">
                        <c:v>0.20725782603185333</c:v>
                      </c:pt>
                      <c:pt idx="150">
                        <c:v>0.2004924226344611</c:v>
                      </c:pt>
                      <c:pt idx="151">
                        <c:v>0.22610059809785274</c:v>
                      </c:pt>
                      <c:pt idx="152">
                        <c:v>0.20735592238633072</c:v>
                      </c:pt>
                      <c:pt idx="153">
                        <c:v>0.21737969860952705</c:v>
                      </c:pt>
                      <c:pt idx="154">
                        <c:v>0.20453628838656399</c:v>
                      </c:pt>
                      <c:pt idx="155">
                        <c:v>0.20046681474231073</c:v>
                      </c:pt>
                      <c:pt idx="156">
                        <c:v>0.22493422157532331</c:v>
                      </c:pt>
                      <c:pt idx="157">
                        <c:v>0.19299312581780653</c:v>
                      </c:pt>
                      <c:pt idx="158">
                        <c:v>0.22781604225221608</c:v>
                      </c:pt>
                      <c:pt idx="159">
                        <c:v>0.18647262390310221</c:v>
                      </c:pt>
                      <c:pt idx="160">
                        <c:v>0.19495424791207264</c:v>
                      </c:pt>
                      <c:pt idx="161">
                        <c:v>0.28153689221353279</c:v>
                      </c:pt>
                      <c:pt idx="162">
                        <c:v>0.19736948603804128</c:v>
                      </c:pt>
                      <c:pt idx="163">
                        <c:v>0.19912642364371147</c:v>
                      </c:pt>
                      <c:pt idx="164">
                        <c:v>0.19696704237964532</c:v>
                      </c:pt>
                      <c:pt idx="165">
                        <c:v>0.19717563989408649</c:v>
                      </c:pt>
                      <c:pt idx="166">
                        <c:v>0.21230418093163192</c:v>
                      </c:pt>
                      <c:pt idx="167">
                        <c:v>0.17485481518179066</c:v>
                      </c:pt>
                      <c:pt idx="168">
                        <c:v>0.22967805600098681</c:v>
                      </c:pt>
                      <c:pt idx="169">
                        <c:v>0.19564224791335635</c:v>
                      </c:pt>
                      <c:pt idx="170">
                        <c:v>0.25163120567375885</c:v>
                      </c:pt>
                      <c:pt idx="171">
                        <c:v>0.2588261072005697</c:v>
                      </c:pt>
                      <c:pt idx="172">
                        <c:v>0.27576393582583331</c:v>
                      </c:pt>
                      <c:pt idx="173">
                        <c:v>0.30471958526896925</c:v>
                      </c:pt>
                      <c:pt idx="174">
                        <c:v>0.19497805859538594</c:v>
                      </c:pt>
                      <c:pt idx="175">
                        <c:v>0.17420412809844552</c:v>
                      </c:pt>
                      <c:pt idx="176">
                        <c:v>0.23706431337692846</c:v>
                      </c:pt>
                      <c:pt idx="177">
                        <c:v>0.24110547489942277</c:v>
                      </c:pt>
                      <c:pt idx="178">
                        <c:v>0.19669308286860385</c:v>
                      </c:pt>
                      <c:pt idx="179">
                        <c:v>0.18043240161437937</c:v>
                      </c:pt>
                      <c:pt idx="180">
                        <c:v>0.18505627480320083</c:v>
                      </c:pt>
                      <c:pt idx="181">
                        <c:v>0.24653641207815274</c:v>
                      </c:pt>
                      <c:pt idx="182">
                        <c:v>0.37522816166883965</c:v>
                      </c:pt>
                      <c:pt idx="183">
                        <c:v>0.21666538825394391</c:v>
                      </c:pt>
                      <c:pt idx="184">
                        <c:v>0.21530453420428158</c:v>
                      </c:pt>
                      <c:pt idx="185">
                        <c:v>0.19977824416900963</c:v>
                      </c:pt>
                      <c:pt idx="186">
                        <c:v>0.19064703916706238</c:v>
                      </c:pt>
                      <c:pt idx="187">
                        <c:v>0.16295786256037892</c:v>
                      </c:pt>
                      <c:pt idx="188">
                        <c:v>0.18015214922447456</c:v>
                      </c:pt>
                      <c:pt idx="189">
                        <c:v>0.18725113045825742</c:v>
                      </c:pt>
                      <c:pt idx="190">
                        <c:v>0.1929513465587942</c:v>
                      </c:pt>
                      <c:pt idx="191">
                        <c:v>0.24035017906884201</c:v>
                      </c:pt>
                      <c:pt idx="192">
                        <c:v>0.27454150457232357</c:v>
                      </c:pt>
                      <c:pt idx="193">
                        <c:v>0.18803692781125786</c:v>
                      </c:pt>
                      <c:pt idx="194">
                        <c:v>0.24245973645680821</c:v>
                      </c:pt>
                      <c:pt idx="195">
                        <c:v>0.28936942885440742</c:v>
                      </c:pt>
                      <c:pt idx="196">
                        <c:v>0.20652979238355532</c:v>
                      </c:pt>
                      <c:pt idx="197">
                        <c:v>0.21107815410084846</c:v>
                      </c:pt>
                      <c:pt idx="198">
                        <c:v>0.23019316493313521</c:v>
                      </c:pt>
                      <c:pt idx="199">
                        <c:v>0.18554882513479332</c:v>
                      </c:pt>
                      <c:pt idx="200">
                        <c:v>0.20614358905519387</c:v>
                      </c:pt>
                      <c:pt idx="201">
                        <c:v>0.19300213862496932</c:v>
                      </c:pt>
                      <c:pt idx="202">
                        <c:v>0.19098500365240559</c:v>
                      </c:pt>
                      <c:pt idx="203">
                        <c:v>0.23056623257414952</c:v>
                      </c:pt>
                      <c:pt idx="204">
                        <c:v>0.31169747424862426</c:v>
                      </c:pt>
                      <c:pt idx="205">
                        <c:v>0.18820014936519791</c:v>
                      </c:pt>
                      <c:pt idx="206">
                        <c:v>0.23119200992849123</c:v>
                      </c:pt>
                      <c:pt idx="207">
                        <c:v>0.17947249199364698</c:v>
                      </c:pt>
                      <c:pt idx="208">
                        <c:v>0.19837701305913333</c:v>
                      </c:pt>
                      <c:pt idx="209">
                        <c:v>0.18118295291890477</c:v>
                      </c:pt>
                      <c:pt idx="210">
                        <c:v>0.17049930422887333</c:v>
                      </c:pt>
                      <c:pt idx="211">
                        <c:v>0.18986929169790409</c:v>
                      </c:pt>
                      <c:pt idx="212">
                        <c:v>0.18769567349402136</c:v>
                      </c:pt>
                      <c:pt idx="213">
                        <c:v>0.17754894851341552</c:v>
                      </c:pt>
                      <c:pt idx="214">
                        <c:v>0.1937129746943807</c:v>
                      </c:pt>
                      <c:pt idx="215">
                        <c:v>0.19161947117890274</c:v>
                      </c:pt>
                      <c:pt idx="216">
                        <c:v>0.20684570438501096</c:v>
                      </c:pt>
                      <c:pt idx="217">
                        <c:v>0.20090330527612399</c:v>
                      </c:pt>
                      <c:pt idx="218">
                        <c:v>0.17237471669604634</c:v>
                      </c:pt>
                      <c:pt idx="219">
                        <c:v>0.20285617901720454</c:v>
                      </c:pt>
                      <c:pt idx="220">
                        <c:v>0.25484317924171812</c:v>
                      </c:pt>
                      <c:pt idx="221">
                        <c:v>0.19947630579016792</c:v>
                      </c:pt>
                      <c:pt idx="222">
                        <c:v>0.19847505515346209</c:v>
                      </c:pt>
                      <c:pt idx="223">
                        <c:v>0.26376254537689514</c:v>
                      </c:pt>
                      <c:pt idx="224">
                        <c:v>0.20438448566610457</c:v>
                      </c:pt>
                      <c:pt idx="225">
                        <c:v>0.17542608208289812</c:v>
                      </c:pt>
                      <c:pt idx="226">
                        <c:v>0.17675480735758942</c:v>
                      </c:pt>
                      <c:pt idx="227">
                        <c:v>0.18789386937271757</c:v>
                      </c:pt>
                      <c:pt idx="228">
                        <c:v>0.32029681892828904</c:v>
                      </c:pt>
                      <c:pt idx="229">
                        <c:v>0.18213929202180756</c:v>
                      </c:pt>
                      <c:pt idx="230">
                        <c:v>0.22661483748242495</c:v>
                      </c:pt>
                      <c:pt idx="231">
                        <c:v>0.33136566687938734</c:v>
                      </c:pt>
                      <c:pt idx="232">
                        <c:v>0.19844249201277955</c:v>
                      </c:pt>
                      <c:pt idx="233">
                        <c:v>0.18413688567597505</c:v>
                      </c:pt>
                      <c:pt idx="234">
                        <c:v>0.18370555144145198</c:v>
                      </c:pt>
                      <c:pt idx="235">
                        <c:v>0.2067047542345154</c:v>
                      </c:pt>
                      <c:pt idx="236">
                        <c:v>0.29959587703764246</c:v>
                      </c:pt>
                      <c:pt idx="237">
                        <c:v>0.17920154151863671</c:v>
                      </c:pt>
                      <c:pt idx="238">
                        <c:v>0.20193901823686297</c:v>
                      </c:pt>
                      <c:pt idx="239">
                        <c:v>0.21184028975508795</c:v>
                      </c:pt>
                      <c:pt idx="240">
                        <c:v>0.18532916958766171</c:v>
                      </c:pt>
                      <c:pt idx="241">
                        <c:v>0.24408175268342891</c:v>
                      </c:pt>
                      <c:pt idx="242">
                        <c:v>0.19147540983606556</c:v>
                      </c:pt>
                      <c:pt idx="243">
                        <c:v>0.20727745289148797</c:v>
                      </c:pt>
                      <c:pt idx="244">
                        <c:v>0.22639710624456719</c:v>
                      </c:pt>
                      <c:pt idx="245">
                        <c:v>0.18345466954840178</c:v>
                      </c:pt>
                      <c:pt idx="246">
                        <c:v>0.1942875956868878</c:v>
                      </c:pt>
                      <c:pt idx="247">
                        <c:v>0.18562753309006691</c:v>
                      </c:pt>
                      <c:pt idx="248">
                        <c:v>0.29767071118590027</c:v>
                      </c:pt>
                      <c:pt idx="249">
                        <c:v>0.19830028328611898</c:v>
                      </c:pt>
                      <c:pt idx="250">
                        <c:v>0.17998250581903902</c:v>
                      </c:pt>
                      <c:pt idx="251">
                        <c:v>0.20979545881028336</c:v>
                      </c:pt>
                      <c:pt idx="252">
                        <c:v>0.18928964538102</c:v>
                      </c:pt>
                      <c:pt idx="253">
                        <c:v>0.18282777076972048</c:v>
                      </c:pt>
                      <c:pt idx="254">
                        <c:v>0.20196740816283171</c:v>
                      </c:pt>
                      <c:pt idx="255">
                        <c:v>0.1914604532839963</c:v>
                      </c:pt>
                      <c:pt idx="256">
                        <c:v>0.22116286579833613</c:v>
                      </c:pt>
                      <c:pt idx="257">
                        <c:v>0.190837123126158</c:v>
                      </c:pt>
                      <c:pt idx="258">
                        <c:v>0.17832957110609482</c:v>
                      </c:pt>
                      <c:pt idx="259">
                        <c:v>0.25561839559458255</c:v>
                      </c:pt>
                      <c:pt idx="260">
                        <c:v>0.24527129642413364</c:v>
                      </c:pt>
                      <c:pt idx="261">
                        <c:v>0.18362332648046933</c:v>
                      </c:pt>
                      <c:pt idx="262">
                        <c:v>0.20296680009418414</c:v>
                      </c:pt>
                      <c:pt idx="263">
                        <c:v>0.17309048770656993</c:v>
                      </c:pt>
                      <c:pt idx="264">
                        <c:v>0.18434957118891207</c:v>
                      </c:pt>
                      <c:pt idx="265">
                        <c:v>0.19382332824748777</c:v>
                      </c:pt>
                      <c:pt idx="266">
                        <c:v>0.27934686672550751</c:v>
                      </c:pt>
                      <c:pt idx="267">
                        <c:v>0.20591461742389616</c:v>
                      </c:pt>
                      <c:pt idx="268">
                        <c:v>0.18658277673604115</c:v>
                      </c:pt>
                      <c:pt idx="269">
                        <c:v>0.18826861215003618</c:v>
                      </c:pt>
                      <c:pt idx="270">
                        <c:v>0.2007659574468085</c:v>
                      </c:pt>
                      <c:pt idx="271">
                        <c:v>0.19614874314196579</c:v>
                      </c:pt>
                      <c:pt idx="272">
                        <c:v>0.2103690963814524</c:v>
                      </c:pt>
                      <c:pt idx="273">
                        <c:v>0.21003695315293838</c:v>
                      </c:pt>
                      <c:pt idx="274">
                        <c:v>0.20662577827339468</c:v>
                      </c:pt>
                      <c:pt idx="275">
                        <c:v>0.21288010278835967</c:v>
                      </c:pt>
                      <c:pt idx="276">
                        <c:v>0.20749114742560537</c:v>
                      </c:pt>
                      <c:pt idx="277">
                        <c:v>0.22549084273244949</c:v>
                      </c:pt>
                      <c:pt idx="278">
                        <c:v>0.19119419965021309</c:v>
                      </c:pt>
                      <c:pt idx="279">
                        <c:v>0.19808176867430707</c:v>
                      </c:pt>
                      <c:pt idx="280">
                        <c:v>0.18225084874829456</c:v>
                      </c:pt>
                      <c:pt idx="281">
                        <c:v>0.18161364228779958</c:v>
                      </c:pt>
                      <c:pt idx="282">
                        <c:v>0.20026268743843262</c:v>
                      </c:pt>
                      <c:pt idx="283">
                        <c:v>0.16954175513092712</c:v>
                      </c:pt>
                      <c:pt idx="284">
                        <c:v>0.23985915492957746</c:v>
                      </c:pt>
                      <c:pt idx="285">
                        <c:v>0.17533537971805366</c:v>
                      </c:pt>
                      <c:pt idx="286">
                        <c:v>0.38805758456847034</c:v>
                      </c:pt>
                      <c:pt idx="287">
                        <c:v>0.2401716454860538</c:v>
                      </c:pt>
                      <c:pt idx="288">
                        <c:v>0.25664798045134396</c:v>
                      </c:pt>
                      <c:pt idx="289">
                        <c:v>0.18659586406996317</c:v>
                      </c:pt>
                      <c:pt idx="290">
                        <c:v>0.19743584999907499</c:v>
                      </c:pt>
                      <c:pt idx="291">
                        <c:v>0.21770717891885236</c:v>
                      </c:pt>
                      <c:pt idx="292">
                        <c:v>0.18174478016779158</c:v>
                      </c:pt>
                      <c:pt idx="293">
                        <c:v>0.19515885022692889</c:v>
                      </c:pt>
                      <c:pt idx="294">
                        <c:v>0.19942502086617825</c:v>
                      </c:pt>
                      <c:pt idx="295">
                        <c:v>0.2529301213053135</c:v>
                      </c:pt>
                      <c:pt idx="296">
                        <c:v>0.2117829068406088</c:v>
                      </c:pt>
                      <c:pt idx="297">
                        <c:v>0.19238016925343474</c:v>
                      </c:pt>
                      <c:pt idx="298">
                        <c:v>0.20408868911267666</c:v>
                      </c:pt>
                      <c:pt idx="299">
                        <c:v>0.17229754311076617</c:v>
                      </c:pt>
                      <c:pt idx="300">
                        <c:v>0.2166191155492154</c:v>
                      </c:pt>
                      <c:pt idx="301">
                        <c:v>0.20188940004922284</c:v>
                      </c:pt>
                      <c:pt idx="302">
                        <c:v>0.19820637732506644</c:v>
                      </c:pt>
                      <c:pt idx="303">
                        <c:v>0.19103101693287666</c:v>
                      </c:pt>
                      <c:pt idx="304">
                        <c:v>0.20644142860274933</c:v>
                      </c:pt>
                      <c:pt idx="305">
                        <c:v>0.16958420353142206</c:v>
                      </c:pt>
                      <c:pt idx="306">
                        <c:v>0.22885187388459249</c:v>
                      </c:pt>
                      <c:pt idx="307">
                        <c:v>0.19071545266792023</c:v>
                      </c:pt>
                      <c:pt idx="308">
                        <c:v>0.22148199088799106</c:v>
                      </c:pt>
                      <c:pt idx="309">
                        <c:v>0.261482292807594</c:v>
                      </c:pt>
                      <c:pt idx="310">
                        <c:v>0.22296780560009868</c:v>
                      </c:pt>
                      <c:pt idx="311">
                        <c:v>0.23793478260869566</c:v>
                      </c:pt>
                      <c:pt idx="312">
                        <c:v>0.18184345033122809</c:v>
                      </c:pt>
                      <c:pt idx="313">
                        <c:v>0.19025051941139098</c:v>
                      </c:pt>
                      <c:pt idx="314">
                        <c:v>0.20139537989050607</c:v>
                      </c:pt>
                      <c:pt idx="315">
                        <c:v>0.19235065527603404</c:v>
                      </c:pt>
                      <c:pt idx="316">
                        <c:v>0.21744445522460465</c:v>
                      </c:pt>
                      <c:pt idx="317">
                        <c:v>0.24812950618963406</c:v>
                      </c:pt>
                      <c:pt idx="318">
                        <c:v>0.18544944893928778</c:v>
                      </c:pt>
                      <c:pt idx="319">
                        <c:v>0.21387634009844245</c:v>
                      </c:pt>
                      <c:pt idx="320">
                        <c:v>0.24184339314845024</c:v>
                      </c:pt>
                      <c:pt idx="321">
                        <c:v>0.21327635809781689</c:v>
                      </c:pt>
                      <c:pt idx="322">
                        <c:v>0.23246378319332103</c:v>
                      </c:pt>
                      <c:pt idx="323">
                        <c:v>0.28223650531824129</c:v>
                      </c:pt>
                      <c:pt idx="324">
                        <c:v>0.20027977425112151</c:v>
                      </c:pt>
                      <c:pt idx="325">
                        <c:v>0.19045527741179916</c:v>
                      </c:pt>
                      <c:pt idx="326">
                        <c:v>0.29116489805651602</c:v>
                      </c:pt>
                      <c:pt idx="327">
                        <c:v>0.17697589725056295</c:v>
                      </c:pt>
                      <c:pt idx="328">
                        <c:v>0.18571214617343118</c:v>
                      </c:pt>
                      <c:pt idx="329">
                        <c:v>0.22970101021863809</c:v>
                      </c:pt>
                      <c:pt idx="330">
                        <c:v>0.19368071329287725</c:v>
                      </c:pt>
                      <c:pt idx="331">
                        <c:v>0.21775167998643291</c:v>
                      </c:pt>
                      <c:pt idx="332">
                        <c:v>0.18533037358900487</c:v>
                      </c:pt>
                      <c:pt idx="333">
                        <c:v>0.17595600425939156</c:v>
                      </c:pt>
                      <c:pt idx="334">
                        <c:v>0.19959058341862845</c:v>
                      </c:pt>
                      <c:pt idx="335">
                        <c:v>0.23661626481405804</c:v>
                      </c:pt>
                      <c:pt idx="336">
                        <c:v>0.22190122780365104</c:v>
                      </c:pt>
                      <c:pt idx="337">
                        <c:v>0.19163559906002084</c:v>
                      </c:pt>
                      <c:pt idx="338">
                        <c:v>0.18352436308327449</c:v>
                      </c:pt>
                      <c:pt idx="339">
                        <c:v>0.22742683611706221</c:v>
                      </c:pt>
                      <c:pt idx="340">
                        <c:v>0.16784033276170321</c:v>
                      </c:pt>
                      <c:pt idx="341">
                        <c:v>0.17855145825362723</c:v>
                      </c:pt>
                      <c:pt idx="342">
                        <c:v>0.216087333490975</c:v>
                      </c:pt>
                      <c:pt idx="343">
                        <c:v>0.20327692100348485</c:v>
                      </c:pt>
                      <c:pt idx="344">
                        <c:v>0.18159480142694318</c:v>
                      </c:pt>
                      <c:pt idx="345">
                        <c:v>0.1812732502974532</c:v>
                      </c:pt>
                      <c:pt idx="346">
                        <c:v>0.18547758714476836</c:v>
                      </c:pt>
                      <c:pt idx="347">
                        <c:v>0.19007321214820588</c:v>
                      </c:pt>
                      <c:pt idx="348">
                        <c:v>0.22715947910512932</c:v>
                      </c:pt>
                      <c:pt idx="349">
                        <c:v>0.20115758823947164</c:v>
                      </c:pt>
                      <c:pt idx="350">
                        <c:v>0.22145095703074413</c:v>
                      </c:pt>
                      <c:pt idx="351">
                        <c:v>0.18840629866758954</c:v>
                      </c:pt>
                      <c:pt idx="352">
                        <c:v>0.1953132328936753</c:v>
                      </c:pt>
                      <c:pt idx="353">
                        <c:v>0.21607664363558657</c:v>
                      </c:pt>
                      <c:pt idx="354">
                        <c:v>0.19537314579970794</c:v>
                      </c:pt>
                      <c:pt idx="355">
                        <c:v>0.22594198969910545</c:v>
                      </c:pt>
                      <c:pt idx="356">
                        <c:v>0.198536512889087</c:v>
                      </c:pt>
                      <c:pt idx="357">
                        <c:v>0.18327396982596358</c:v>
                      </c:pt>
                      <c:pt idx="358">
                        <c:v>0.19345568738982952</c:v>
                      </c:pt>
                      <c:pt idx="359">
                        <c:v>0.20227724427438379</c:v>
                      </c:pt>
                      <c:pt idx="360">
                        <c:v>0.2745116409799972</c:v>
                      </c:pt>
                      <c:pt idx="361">
                        <c:v>0.2059842287567249</c:v>
                      </c:pt>
                      <c:pt idx="362">
                        <c:v>0.21219044811320756</c:v>
                      </c:pt>
                      <c:pt idx="363">
                        <c:v>0.17534874317676394</c:v>
                      </c:pt>
                      <c:pt idx="364">
                        <c:v>0.20670617845254527</c:v>
                      </c:pt>
                      <c:pt idx="365">
                        <c:v>0.1881696394160359</c:v>
                      </c:pt>
                      <c:pt idx="366">
                        <c:v>0.20468271334792124</c:v>
                      </c:pt>
                      <c:pt idx="367">
                        <c:v>0.1957611158990073</c:v>
                      </c:pt>
                      <c:pt idx="368">
                        <c:v>0.18117389343470136</c:v>
                      </c:pt>
                      <c:pt idx="369">
                        <c:v>0.22178616885871871</c:v>
                      </c:pt>
                      <c:pt idx="370">
                        <c:v>0.23653270291568165</c:v>
                      </c:pt>
                      <c:pt idx="371">
                        <c:v>0.18192436852095195</c:v>
                      </c:pt>
                      <c:pt idx="372">
                        <c:v>0.18395615606974219</c:v>
                      </c:pt>
                      <c:pt idx="373">
                        <c:v>0.22638930163447252</c:v>
                      </c:pt>
                      <c:pt idx="374">
                        <c:v>0.19409230957891993</c:v>
                      </c:pt>
                      <c:pt idx="375">
                        <c:v>0.20068762627157694</c:v>
                      </c:pt>
                      <c:pt idx="376">
                        <c:v>0.22608360411962328</c:v>
                      </c:pt>
                      <c:pt idx="377">
                        <c:v>0.25264196139213752</c:v>
                      </c:pt>
                      <c:pt idx="378">
                        <c:v>0.25899406217254628</c:v>
                      </c:pt>
                      <c:pt idx="379">
                        <c:v>0.20087452471482889</c:v>
                      </c:pt>
                      <c:pt idx="380">
                        <c:v>0.19557608847823044</c:v>
                      </c:pt>
                      <c:pt idx="381">
                        <c:v>0.22625862714675513</c:v>
                      </c:pt>
                      <c:pt idx="382">
                        <c:v>0.18570561904605748</c:v>
                      </c:pt>
                      <c:pt idx="383">
                        <c:v>0.22375059387796656</c:v>
                      </c:pt>
                      <c:pt idx="384">
                        <c:v>0.30631214872460011</c:v>
                      </c:pt>
                      <c:pt idx="385">
                        <c:v>0.30175518838259674</c:v>
                      </c:pt>
                      <c:pt idx="386">
                        <c:v>0.23955450331788322</c:v>
                      </c:pt>
                      <c:pt idx="387">
                        <c:v>0.1798049573344169</c:v>
                      </c:pt>
                      <c:pt idx="388">
                        <c:v>0.1765758069252743</c:v>
                      </c:pt>
                      <c:pt idx="389">
                        <c:v>0.19223358045657926</c:v>
                      </c:pt>
                      <c:pt idx="390">
                        <c:v>0.21747847623540512</c:v>
                      </c:pt>
                      <c:pt idx="391">
                        <c:v>0.16917333082078037</c:v>
                      </c:pt>
                      <c:pt idx="392">
                        <c:v>0.19663897280966766</c:v>
                      </c:pt>
                      <c:pt idx="393">
                        <c:v>0.19027469478357381</c:v>
                      </c:pt>
                      <c:pt idx="394">
                        <c:v>0.19195845255619326</c:v>
                      </c:pt>
                      <c:pt idx="395">
                        <c:v>0.20310391363022942</c:v>
                      </c:pt>
                      <c:pt idx="396">
                        <c:v>0.30098716683119447</c:v>
                      </c:pt>
                      <c:pt idx="397">
                        <c:v>0.18910785030520463</c:v>
                      </c:pt>
                      <c:pt idx="398">
                        <c:v>0.1842836468885673</c:v>
                      </c:pt>
                      <c:pt idx="399">
                        <c:v>0.18668342442931049</c:v>
                      </c:pt>
                      <c:pt idx="400">
                        <c:v>0.23945439045183289</c:v>
                      </c:pt>
                      <c:pt idx="401">
                        <c:v>0.21836035201482168</c:v>
                      </c:pt>
                      <c:pt idx="402">
                        <c:v>0.19671704496867623</c:v>
                      </c:pt>
                      <c:pt idx="403">
                        <c:v>0.20865626769224763</c:v>
                      </c:pt>
                      <c:pt idx="404">
                        <c:v>0.22778264877138554</c:v>
                      </c:pt>
                      <c:pt idx="405">
                        <c:v>0.17994613857076794</c:v>
                      </c:pt>
                      <c:pt idx="406">
                        <c:v>0.19206699939737626</c:v>
                      </c:pt>
                      <c:pt idx="407">
                        <c:v>0.23931055767906745</c:v>
                      </c:pt>
                      <c:pt idx="408">
                        <c:v>0.18249152494088824</c:v>
                      </c:pt>
                      <c:pt idx="409">
                        <c:v>0.18282606111045061</c:v>
                      </c:pt>
                      <c:pt idx="410">
                        <c:v>0.22283729796067578</c:v>
                      </c:pt>
                      <c:pt idx="411">
                        <c:v>0.25677923484584736</c:v>
                      </c:pt>
                      <c:pt idx="412">
                        <c:v>0.20916369248577216</c:v>
                      </c:pt>
                      <c:pt idx="413">
                        <c:v>0.16984998584772149</c:v>
                      </c:pt>
                      <c:pt idx="414">
                        <c:v>0.21311903146688932</c:v>
                      </c:pt>
                      <c:pt idx="415">
                        <c:v>0.19756097560975611</c:v>
                      </c:pt>
                      <c:pt idx="416">
                        <c:v>0.18140519492559914</c:v>
                      </c:pt>
                      <c:pt idx="417">
                        <c:v>0.17986740465908399</c:v>
                      </c:pt>
                      <c:pt idx="418">
                        <c:v>0.20234476769431176</c:v>
                      </c:pt>
                      <c:pt idx="419">
                        <c:v>0.2356151152963902</c:v>
                      </c:pt>
                      <c:pt idx="420">
                        <c:v>0.2273210564368647</c:v>
                      </c:pt>
                      <c:pt idx="421">
                        <c:v>0.20701579129365658</c:v>
                      </c:pt>
                      <c:pt idx="422">
                        <c:v>0.19330986538359485</c:v>
                      </c:pt>
                      <c:pt idx="423">
                        <c:v>0.20520060687795011</c:v>
                      </c:pt>
                      <c:pt idx="424">
                        <c:v>0.17292279461370322</c:v>
                      </c:pt>
                      <c:pt idx="425">
                        <c:v>0.23116208736340552</c:v>
                      </c:pt>
                      <c:pt idx="426">
                        <c:v>0.17875882033652976</c:v>
                      </c:pt>
                      <c:pt idx="427">
                        <c:v>0.18221921131819829</c:v>
                      </c:pt>
                      <c:pt idx="428">
                        <c:v>0.19600581933606664</c:v>
                      </c:pt>
                      <c:pt idx="429">
                        <c:v>0.18393048598998255</c:v>
                      </c:pt>
                      <c:pt idx="430">
                        <c:v>0.18629596917681093</c:v>
                      </c:pt>
                      <c:pt idx="431">
                        <c:v>0.20217008899803193</c:v>
                      </c:pt>
                      <c:pt idx="432">
                        <c:v>0.23913841635050789</c:v>
                      </c:pt>
                      <c:pt idx="433">
                        <c:v>0.17527643889991495</c:v>
                      </c:pt>
                      <c:pt idx="434">
                        <c:v>0.22230401177769599</c:v>
                      </c:pt>
                      <c:pt idx="435">
                        <c:v>0.20102802686376769</c:v>
                      </c:pt>
                      <c:pt idx="436">
                        <c:v>0.19871910844158194</c:v>
                      </c:pt>
                      <c:pt idx="437">
                        <c:v>0.18032668296705681</c:v>
                      </c:pt>
                      <c:pt idx="438">
                        <c:v>0.16149544011689423</c:v>
                      </c:pt>
                      <c:pt idx="439">
                        <c:v>0.18630002001570464</c:v>
                      </c:pt>
                      <c:pt idx="440">
                        <c:v>0.16311808929114865</c:v>
                      </c:pt>
                      <c:pt idx="441">
                        <c:v>0.18283502483923075</c:v>
                      </c:pt>
                      <c:pt idx="442">
                        <c:v>0.19359556227937469</c:v>
                      </c:pt>
                      <c:pt idx="443">
                        <c:v>0.2284206558612891</c:v>
                      </c:pt>
                      <c:pt idx="444">
                        <c:v>0.19198755066589462</c:v>
                      </c:pt>
                      <c:pt idx="445">
                        <c:v>0.19362526880984016</c:v>
                      </c:pt>
                      <c:pt idx="446">
                        <c:v>0.19913046478727442</c:v>
                      </c:pt>
                      <c:pt idx="447">
                        <c:v>0.19817569357707884</c:v>
                      </c:pt>
                      <c:pt idx="448">
                        <c:v>0.20705398457583549</c:v>
                      </c:pt>
                      <c:pt idx="449">
                        <c:v>0.19837851117844565</c:v>
                      </c:pt>
                      <c:pt idx="450">
                        <c:v>0.2169251503630841</c:v>
                      </c:pt>
                      <c:pt idx="451">
                        <c:v>0.2200260476518808</c:v>
                      </c:pt>
                      <c:pt idx="452">
                        <c:v>0.17417326725877524</c:v>
                      </c:pt>
                      <c:pt idx="453">
                        <c:v>0.2052308685824992</c:v>
                      </c:pt>
                      <c:pt idx="454">
                        <c:v>0.19326293230093849</c:v>
                      </c:pt>
                      <c:pt idx="455">
                        <c:v>0.33362169864129054</c:v>
                      </c:pt>
                      <c:pt idx="456">
                        <c:v>0.18322681170920319</c:v>
                      </c:pt>
                      <c:pt idx="457">
                        <c:v>0.17975672849358798</c:v>
                      </c:pt>
                      <c:pt idx="458">
                        <c:v>0.22084791705044871</c:v>
                      </c:pt>
                      <c:pt idx="459">
                        <c:v>0.1942582388656863</c:v>
                      </c:pt>
                      <c:pt idx="460">
                        <c:v>0.19030135088326983</c:v>
                      </c:pt>
                      <c:pt idx="461">
                        <c:v>0.17299556935092242</c:v>
                      </c:pt>
                      <c:pt idx="462">
                        <c:v>0.34359646249590564</c:v>
                      </c:pt>
                      <c:pt idx="463">
                        <c:v>0.1863104848573805</c:v>
                      </c:pt>
                      <c:pt idx="464">
                        <c:v>0.17381152176292458</c:v>
                      </c:pt>
                      <c:pt idx="465">
                        <c:v>0.21331187275137284</c:v>
                      </c:pt>
                      <c:pt idx="466">
                        <c:v>0.22674031870896838</c:v>
                      </c:pt>
                      <c:pt idx="467">
                        <c:v>0.18976662316773391</c:v>
                      </c:pt>
                      <c:pt idx="468">
                        <c:v>0.18914372594054282</c:v>
                      </c:pt>
                      <c:pt idx="469">
                        <c:v>0.18611842708701862</c:v>
                      </c:pt>
                      <c:pt idx="470">
                        <c:v>0.18540414809071526</c:v>
                      </c:pt>
                      <c:pt idx="471">
                        <c:v>0.19006479481641469</c:v>
                      </c:pt>
                      <c:pt idx="472">
                        <c:v>0.19480394449105337</c:v>
                      </c:pt>
                      <c:pt idx="473">
                        <c:v>0.28374655647382918</c:v>
                      </c:pt>
                      <c:pt idx="474">
                        <c:v>0.20857498818576278</c:v>
                      </c:pt>
                      <c:pt idx="475">
                        <c:v>0.19867257450681178</c:v>
                      </c:pt>
                      <c:pt idx="476">
                        <c:v>0.18030130107281442</c:v>
                      </c:pt>
                      <c:pt idx="477">
                        <c:v>0.18787755802881539</c:v>
                      </c:pt>
                      <c:pt idx="478">
                        <c:v>0.19771045701284509</c:v>
                      </c:pt>
                      <c:pt idx="479">
                        <c:v>0.19901379150936127</c:v>
                      </c:pt>
                      <c:pt idx="480">
                        <c:v>0.24887513048486376</c:v>
                      </c:pt>
                      <c:pt idx="481">
                        <c:v>0.20659864743364215</c:v>
                      </c:pt>
                      <c:pt idx="482">
                        <c:v>0.18173169704135578</c:v>
                      </c:pt>
                      <c:pt idx="483">
                        <c:v>0.18980515252199756</c:v>
                      </c:pt>
                      <c:pt idx="484">
                        <c:v>0.18805970149253731</c:v>
                      </c:pt>
                      <c:pt idx="485">
                        <c:v>0.19788558588425978</c:v>
                      </c:pt>
                      <c:pt idx="486">
                        <c:v>0.19408321357215466</c:v>
                      </c:pt>
                      <c:pt idx="487">
                        <c:v>0.29075532225138523</c:v>
                      </c:pt>
                      <c:pt idx="488">
                        <c:v>0.20095867528506065</c:v>
                      </c:pt>
                      <c:pt idx="489">
                        <c:v>0.18605189607554534</c:v>
                      </c:pt>
                      <c:pt idx="490">
                        <c:v>0.21706922869713569</c:v>
                      </c:pt>
                      <c:pt idx="491">
                        <c:v>0.2051450240852721</c:v>
                      </c:pt>
                      <c:pt idx="492">
                        <c:v>0.21217202157067114</c:v>
                      </c:pt>
                      <c:pt idx="493">
                        <c:v>0.18469548102411074</c:v>
                      </c:pt>
                      <c:pt idx="494">
                        <c:v>0.23141771917364048</c:v>
                      </c:pt>
                      <c:pt idx="495">
                        <c:v>0.23962370399814503</c:v>
                      </c:pt>
                      <c:pt idx="496">
                        <c:v>0.19275866969869243</c:v>
                      </c:pt>
                      <c:pt idx="497">
                        <c:v>0.16689749858489997</c:v>
                      </c:pt>
                      <c:pt idx="498">
                        <c:v>0.18763283407246256</c:v>
                      </c:pt>
                      <c:pt idx="499">
                        <c:v>0.22296557120500782</c:v>
                      </c:pt>
                      <c:pt idx="500">
                        <c:v>0.22406729666247882</c:v>
                      </c:pt>
                      <c:pt idx="501">
                        <c:v>0.25386915519337561</c:v>
                      </c:pt>
                      <c:pt idx="502">
                        <c:v>0.20463770294648226</c:v>
                      </c:pt>
                      <c:pt idx="503">
                        <c:v>0.17292486192235865</c:v>
                      </c:pt>
                      <c:pt idx="504">
                        <c:v>0.22412309561168192</c:v>
                      </c:pt>
                      <c:pt idx="505">
                        <c:v>0.18690486986487712</c:v>
                      </c:pt>
                      <c:pt idx="506">
                        <c:v>0.18828901058582126</c:v>
                      </c:pt>
                      <c:pt idx="507">
                        <c:v>0.20550458715596331</c:v>
                      </c:pt>
                      <c:pt idx="508">
                        <c:v>0.18621144901060777</c:v>
                      </c:pt>
                      <c:pt idx="509">
                        <c:v>0.16762052360657553</c:v>
                      </c:pt>
                      <c:pt idx="510">
                        <c:v>0.17944728653552028</c:v>
                      </c:pt>
                      <c:pt idx="511">
                        <c:v>0.18632306233347884</c:v>
                      </c:pt>
                      <c:pt idx="512">
                        <c:v>0.19419970026844091</c:v>
                      </c:pt>
                      <c:pt idx="513">
                        <c:v>0.19087653271822266</c:v>
                      </c:pt>
                      <c:pt idx="514">
                        <c:v>0.196537231039458</c:v>
                      </c:pt>
                      <c:pt idx="515">
                        <c:v>0.18529781712229529</c:v>
                      </c:pt>
                      <c:pt idx="516">
                        <c:v>0.16728467495892982</c:v>
                      </c:pt>
                      <c:pt idx="517">
                        <c:v>0.23224840616369408</c:v>
                      </c:pt>
                      <c:pt idx="518">
                        <c:v>0.19186614146719186</c:v>
                      </c:pt>
                      <c:pt idx="519">
                        <c:v>0.22631778177344564</c:v>
                      </c:pt>
                      <c:pt idx="520">
                        <c:v>0.24785803677437987</c:v>
                      </c:pt>
                    </c:numCache>
                  </c:numRef>
                </c:yVal>
                <c:smooth val="0"/>
                <c:extLst>
                  <c:ext xmlns:c16="http://schemas.microsoft.com/office/drawing/2014/chart" uri="{C3380CC4-5D6E-409C-BE32-E72D297353CC}">
                    <c16:uniqueId val="{00000007-16BF-4B50-9D9C-46E99101A5DB}"/>
                  </c:ext>
                </c:extLst>
              </c15:ser>
            </c15:filteredScatterSeries>
            <c15:filteredScatterSeries>
              <c15:ser>
                <c:idx val="1"/>
                <c:order val="1"/>
                <c:tx>
                  <c:v>pooled Nuc SA:V w V:C&gt;30</c:v>
                </c:tx>
                <c:spPr>
                  <a:ln w="25400" cap="rnd">
                    <a:noFill/>
                    <a:round/>
                  </a:ln>
                  <a:effectLst/>
                </c:spPr>
                <c:marker>
                  <c:symbol val="circle"/>
                  <c:size val="5"/>
                  <c:spPr>
                    <a:solidFill>
                      <a:schemeClr val="accent2"/>
                    </a:solidFill>
                    <a:ln w="9525">
                      <a:solidFill>
                        <a:schemeClr val="accent2"/>
                      </a:solidFill>
                    </a:ln>
                    <a:effectLst/>
                  </c:spPr>
                </c:marker>
                <c:trendline>
                  <c:spPr>
                    <a:ln w="19050" cap="rnd">
                      <a:solidFill>
                        <a:schemeClr val="accent2"/>
                      </a:solidFill>
                      <a:prstDash val="solid"/>
                    </a:ln>
                    <a:effectLst/>
                  </c:spPr>
                  <c:trendlineType val="linear"/>
                  <c:dispRSqr val="1"/>
                  <c:dispEq val="0"/>
                  <c:trendlineLbl>
                    <c:layout>
                      <c:manualLayout>
                        <c:x val="-0.18667173117143132"/>
                        <c:y val="-0.10057149118177214"/>
                      </c:manualLayout>
                    </c:layout>
                    <c:numFmt formatCode="General" sourceLinked="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rendlineLbl>
                </c:trendline>
                <c:xVal>
                  <c:numRef>
                    <c:extLst xmlns:c15="http://schemas.microsoft.com/office/drawing/2012/chart">
                      <c:ext xmlns:c15="http://schemas.microsoft.com/office/drawing/2012/chart" uri="{02D57815-91ED-43cb-92C2-25804820EDAC}">
                        <c15:formulaRef>
                          <c15:sqref>'Shape analysis'!$AA$524:$AA$570</c15:sqref>
                        </c15:formulaRef>
                      </c:ext>
                    </c:extLst>
                    <c:numCache>
                      <c:formatCode>General</c:formatCode>
                      <c:ptCount val="47"/>
                      <c:pt idx="0">
                        <c:v>0.3017776764609772</c:v>
                      </c:pt>
                      <c:pt idx="1">
                        <c:v>0.30210858117268113</c:v>
                      </c:pt>
                      <c:pt idx="2">
                        <c:v>0.305490783122703</c:v>
                      </c:pt>
                      <c:pt idx="3">
                        <c:v>0.30915090213156776</c:v>
                      </c:pt>
                      <c:pt idx="4">
                        <c:v>0.30964536959260819</c:v>
                      </c:pt>
                      <c:pt idx="5">
                        <c:v>0.31096262883881709</c:v>
                      </c:pt>
                      <c:pt idx="6">
                        <c:v>0.31266541453834107</c:v>
                      </c:pt>
                      <c:pt idx="7">
                        <c:v>0.31316032379301151</c:v>
                      </c:pt>
                      <c:pt idx="8">
                        <c:v>0.31395713766937616</c:v>
                      </c:pt>
                      <c:pt idx="9">
                        <c:v>0.31594292609614916</c:v>
                      </c:pt>
                      <c:pt idx="10">
                        <c:v>0.31719298839060645</c:v>
                      </c:pt>
                      <c:pt idx="11">
                        <c:v>0.32105359878979506</c:v>
                      </c:pt>
                      <c:pt idx="12">
                        <c:v>0.32210661432028237</c:v>
                      </c:pt>
                      <c:pt idx="13">
                        <c:v>0.32225545540176348</c:v>
                      </c:pt>
                      <c:pt idx="14">
                        <c:v>0.32341883302447222</c:v>
                      </c:pt>
                      <c:pt idx="15">
                        <c:v>0.32451010456573481</c:v>
                      </c:pt>
                      <c:pt idx="16">
                        <c:v>0.32746597462815547</c:v>
                      </c:pt>
                      <c:pt idx="17">
                        <c:v>0.32899976373322198</c:v>
                      </c:pt>
                      <c:pt idx="18">
                        <c:v>0.32962123542487681</c:v>
                      </c:pt>
                      <c:pt idx="19">
                        <c:v>0.32984296417941084</c:v>
                      </c:pt>
                      <c:pt idx="20">
                        <c:v>0.33308932511645528</c:v>
                      </c:pt>
                      <c:pt idx="21">
                        <c:v>0.33411008191074032</c:v>
                      </c:pt>
                      <c:pt idx="22">
                        <c:v>0.34300972106607219</c:v>
                      </c:pt>
                      <c:pt idx="23">
                        <c:v>0.34557173900276034</c:v>
                      </c:pt>
                      <c:pt idx="24">
                        <c:v>0.34739249196401584</c:v>
                      </c:pt>
                      <c:pt idx="25">
                        <c:v>0.34765187801377262</c:v>
                      </c:pt>
                      <c:pt idx="26">
                        <c:v>0.35061996964232778</c:v>
                      </c:pt>
                      <c:pt idx="27">
                        <c:v>0.35771340453017525</c:v>
                      </c:pt>
                      <c:pt idx="28">
                        <c:v>0.36874849041551089</c:v>
                      </c:pt>
                      <c:pt idx="29">
                        <c:v>0.37269148897430038</c:v>
                      </c:pt>
                      <c:pt idx="30">
                        <c:v>0.37454264402034959</c:v>
                      </c:pt>
                      <c:pt idx="31">
                        <c:v>0.38131356413459855</c:v>
                      </c:pt>
                      <c:pt idx="32">
                        <c:v>0.39025223639538559</c:v>
                      </c:pt>
                      <c:pt idx="33">
                        <c:v>0.39047665907400381</c:v>
                      </c:pt>
                      <c:pt idx="34">
                        <c:v>0.39365656511519836</c:v>
                      </c:pt>
                      <c:pt idx="35">
                        <c:v>0.40761471052488341</c:v>
                      </c:pt>
                      <c:pt idx="36">
                        <c:v>0.41943378749521809</c:v>
                      </c:pt>
                      <c:pt idx="37">
                        <c:v>0.42226664179456502</c:v>
                      </c:pt>
                      <c:pt idx="38">
                        <c:v>0.43269974815295303</c:v>
                      </c:pt>
                      <c:pt idx="39">
                        <c:v>0.43276562275854907</c:v>
                      </c:pt>
                      <c:pt idx="40">
                        <c:v>0.44994763643306301</c:v>
                      </c:pt>
                      <c:pt idx="41">
                        <c:v>0.45016416324926539</c:v>
                      </c:pt>
                      <c:pt idx="42">
                        <c:v>0.46154424715211156</c:v>
                      </c:pt>
                      <c:pt idx="43">
                        <c:v>0.50801077593324295</c:v>
                      </c:pt>
                      <c:pt idx="44">
                        <c:v>0.52005504100135502</c:v>
                      </c:pt>
                      <c:pt idx="45">
                        <c:v>0.55170092121179759</c:v>
                      </c:pt>
                      <c:pt idx="46">
                        <c:v>0.56066963016021831</c:v>
                      </c:pt>
                    </c:numCache>
                  </c:numRef>
                </c:xVal>
                <c:yVal>
                  <c:numRef>
                    <c:extLst xmlns:c15="http://schemas.microsoft.com/office/drawing/2012/chart">
                      <c:ext xmlns:c15="http://schemas.microsoft.com/office/drawing/2012/chart" uri="{02D57815-91ED-43cb-92C2-25804820EDAC}">
                        <c15:formulaRef>
                          <c15:sqref>'Shape analysis'!$AB$524:$AB$570</c15:sqref>
                        </c15:formulaRef>
                      </c:ext>
                    </c:extLst>
                    <c:numCache>
                      <c:formatCode>General</c:formatCode>
                      <c:ptCount val="47"/>
                      <c:pt idx="0">
                        <c:v>0.219265876869295</c:v>
                      </c:pt>
                      <c:pt idx="1">
                        <c:v>0.19117623249413099</c:v>
                      </c:pt>
                      <c:pt idx="2">
                        <c:v>0.23286238736233175</c:v>
                      </c:pt>
                      <c:pt idx="3">
                        <c:v>0.18530619992136552</c:v>
                      </c:pt>
                      <c:pt idx="4">
                        <c:v>0.24212221580722598</c:v>
                      </c:pt>
                      <c:pt idx="5">
                        <c:v>0.22612316233165417</c:v>
                      </c:pt>
                      <c:pt idx="6">
                        <c:v>0.29477131828284009</c:v>
                      </c:pt>
                      <c:pt idx="7">
                        <c:v>0.18496165539774018</c:v>
                      </c:pt>
                      <c:pt idx="8">
                        <c:v>0.22642700995870779</c:v>
                      </c:pt>
                      <c:pt idx="9">
                        <c:v>0.24429154234914449</c:v>
                      </c:pt>
                      <c:pt idx="10">
                        <c:v>0.21458778392989494</c:v>
                      </c:pt>
                      <c:pt idx="11">
                        <c:v>0.29509594882729212</c:v>
                      </c:pt>
                      <c:pt idx="12">
                        <c:v>0.22294317432959904</c:v>
                      </c:pt>
                      <c:pt idx="13">
                        <c:v>0.22486843278922486</c:v>
                      </c:pt>
                      <c:pt idx="14">
                        <c:v>0.18399490431106866</c:v>
                      </c:pt>
                      <c:pt idx="15">
                        <c:v>0.19743307423049744</c:v>
                      </c:pt>
                      <c:pt idx="16">
                        <c:v>0.17001346883800661</c:v>
                      </c:pt>
                      <c:pt idx="17">
                        <c:v>0.20736026895599446</c:v>
                      </c:pt>
                      <c:pt idx="18">
                        <c:v>0.20417981679624356</c:v>
                      </c:pt>
                      <c:pt idx="19">
                        <c:v>0.19228041419092501</c:v>
                      </c:pt>
                      <c:pt idx="20">
                        <c:v>0.19399307613136638</c:v>
                      </c:pt>
                      <c:pt idx="21">
                        <c:v>0.22736630439986594</c:v>
                      </c:pt>
                      <c:pt idx="22">
                        <c:v>0.21134009232876108</c:v>
                      </c:pt>
                      <c:pt idx="23">
                        <c:v>0.20298960783729864</c:v>
                      </c:pt>
                      <c:pt idx="24">
                        <c:v>0.16113011152416357</c:v>
                      </c:pt>
                      <c:pt idx="25">
                        <c:v>0.23778376298576376</c:v>
                      </c:pt>
                      <c:pt idx="26">
                        <c:v>0.18533146822458105</c:v>
                      </c:pt>
                      <c:pt idx="27">
                        <c:v>0.21497809357335815</c:v>
                      </c:pt>
                      <c:pt idx="28">
                        <c:v>0.23639215282955803</c:v>
                      </c:pt>
                      <c:pt idx="29">
                        <c:v>0.19701644223440165</c:v>
                      </c:pt>
                      <c:pt idx="30">
                        <c:v>0.22943241160859515</c:v>
                      </c:pt>
                      <c:pt idx="31">
                        <c:v>0.25636382630497617</c:v>
                      </c:pt>
                      <c:pt idx="32">
                        <c:v>0.18411531107515811</c:v>
                      </c:pt>
                      <c:pt idx="33">
                        <c:v>0.1965833720111991</c:v>
                      </c:pt>
                      <c:pt idx="34">
                        <c:v>0.18879521130900687</c:v>
                      </c:pt>
                      <c:pt idx="35">
                        <c:v>0.17841904565598268</c:v>
                      </c:pt>
                      <c:pt idx="36">
                        <c:v>0.20923455056179777</c:v>
                      </c:pt>
                      <c:pt idx="37">
                        <c:v>0.16971807784628418</c:v>
                      </c:pt>
                      <c:pt idx="38">
                        <c:v>0.19341099837153952</c:v>
                      </c:pt>
                      <c:pt idx="39">
                        <c:v>0.18332022029897718</c:v>
                      </c:pt>
                      <c:pt idx="40">
                        <c:v>0.19097022690915869</c:v>
                      </c:pt>
                      <c:pt idx="41">
                        <c:v>0.22660507857369797</c:v>
                      </c:pt>
                      <c:pt idx="42">
                        <c:v>0.217996695998112</c:v>
                      </c:pt>
                      <c:pt idx="43">
                        <c:v>0.20138556671804958</c:v>
                      </c:pt>
                      <c:pt idx="44">
                        <c:v>0.23355975766476961</c:v>
                      </c:pt>
                      <c:pt idx="45">
                        <c:v>0.23347468196557744</c:v>
                      </c:pt>
                      <c:pt idx="46">
                        <c:v>0.21530187369882026</c:v>
                      </c:pt>
                    </c:numCache>
                  </c:numRef>
                </c:yVal>
                <c:smooth val="0"/>
                <c:extLst xmlns:c15="http://schemas.microsoft.com/office/drawing/2012/chart">
                  <c:ext xmlns:c16="http://schemas.microsoft.com/office/drawing/2014/chart" uri="{C3380CC4-5D6E-409C-BE32-E72D297353CC}">
                    <c16:uniqueId val="{00000009-16BF-4B50-9D9C-46E99101A5DB}"/>
                  </c:ext>
                </c:extLst>
              </c15:ser>
            </c15:filteredScatterSeries>
            <c15:filteredScatterSeries>
              <c15:ser>
                <c:idx val="4"/>
                <c:order val="2"/>
                <c:tx>
                  <c:v>pooled Nuc SA:V w V:C &gt;40</c:v>
                </c:tx>
                <c:spPr>
                  <a:ln w="25400" cap="rnd">
                    <a:noFill/>
                    <a:round/>
                  </a:ln>
                  <a:effectLst/>
                </c:spPr>
                <c:marker>
                  <c:symbol val="circle"/>
                  <c:size val="5"/>
                  <c:spPr>
                    <a:solidFill>
                      <a:schemeClr val="accent5"/>
                    </a:solidFill>
                    <a:ln w="9525">
                      <a:solidFill>
                        <a:schemeClr val="accent5"/>
                      </a:solidFill>
                    </a:ln>
                    <a:effectLst/>
                  </c:spPr>
                </c:marker>
                <c:trendline>
                  <c:spPr>
                    <a:ln w="19050" cap="rnd">
                      <a:solidFill>
                        <a:schemeClr val="accent5"/>
                      </a:solidFill>
                      <a:prstDash val="solid"/>
                    </a:ln>
                    <a:effectLst/>
                  </c:spPr>
                  <c:trendlineType val="linear"/>
                  <c:dispRSqr val="1"/>
                  <c:dispEq val="0"/>
                  <c:trendlineLbl>
                    <c:layout>
                      <c:manualLayout>
                        <c:x val="6.1327595989455183E-2"/>
                        <c:y val="-6.9368984567609052E-2"/>
                      </c:manualLayout>
                    </c:layout>
                    <c:numFmt formatCode="General" sourceLinked="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rendlineLbl>
                </c:trendline>
                <c:xVal>
                  <c:numRef>
                    <c:extLst xmlns:c15="http://schemas.microsoft.com/office/drawing/2012/chart">
                      <c:ext xmlns:c15="http://schemas.microsoft.com/office/drawing/2012/chart" uri="{02D57815-91ED-43cb-92C2-25804820EDAC}">
                        <c15:formulaRef>
                          <c15:sqref>'Shape analysis'!$AA$559:$AA$570</c15:sqref>
                        </c15:formulaRef>
                      </c:ext>
                    </c:extLst>
                    <c:numCache>
                      <c:formatCode>General</c:formatCode>
                      <c:ptCount val="12"/>
                      <c:pt idx="0">
                        <c:v>0.40761471052488341</c:v>
                      </c:pt>
                      <c:pt idx="1">
                        <c:v>0.41943378749521809</c:v>
                      </c:pt>
                      <c:pt idx="2">
                        <c:v>0.42226664179456502</c:v>
                      </c:pt>
                      <c:pt idx="3">
                        <c:v>0.43269974815295303</c:v>
                      </c:pt>
                      <c:pt idx="4">
                        <c:v>0.43276562275854907</c:v>
                      </c:pt>
                      <c:pt idx="5">
                        <c:v>0.44994763643306301</c:v>
                      </c:pt>
                      <c:pt idx="6">
                        <c:v>0.45016416324926539</c:v>
                      </c:pt>
                      <c:pt idx="7">
                        <c:v>0.46154424715211156</c:v>
                      </c:pt>
                      <c:pt idx="8">
                        <c:v>0.50801077593324295</c:v>
                      </c:pt>
                      <c:pt idx="9">
                        <c:v>0.52005504100135502</c:v>
                      </c:pt>
                      <c:pt idx="10">
                        <c:v>0.55170092121179759</c:v>
                      </c:pt>
                      <c:pt idx="11">
                        <c:v>0.56066963016021831</c:v>
                      </c:pt>
                    </c:numCache>
                  </c:numRef>
                </c:xVal>
                <c:yVal>
                  <c:numRef>
                    <c:extLst xmlns:c15="http://schemas.microsoft.com/office/drawing/2012/chart">
                      <c:ext xmlns:c15="http://schemas.microsoft.com/office/drawing/2012/chart" uri="{02D57815-91ED-43cb-92C2-25804820EDAC}">
                        <c15:formulaRef>
                          <c15:sqref>'Shape analysis'!$AB$559:$AB$570</c15:sqref>
                        </c15:formulaRef>
                      </c:ext>
                    </c:extLst>
                    <c:numCache>
                      <c:formatCode>General</c:formatCode>
                      <c:ptCount val="12"/>
                      <c:pt idx="0">
                        <c:v>0.17841904565598268</c:v>
                      </c:pt>
                      <c:pt idx="1">
                        <c:v>0.20923455056179777</c:v>
                      </c:pt>
                      <c:pt idx="2">
                        <c:v>0.16971807784628418</c:v>
                      </c:pt>
                      <c:pt idx="3">
                        <c:v>0.19341099837153952</c:v>
                      </c:pt>
                      <c:pt idx="4">
                        <c:v>0.18332022029897718</c:v>
                      </c:pt>
                      <c:pt idx="5">
                        <c:v>0.19097022690915869</c:v>
                      </c:pt>
                      <c:pt idx="6">
                        <c:v>0.22660507857369797</c:v>
                      </c:pt>
                      <c:pt idx="7">
                        <c:v>0.217996695998112</c:v>
                      </c:pt>
                      <c:pt idx="8">
                        <c:v>0.20138556671804958</c:v>
                      </c:pt>
                      <c:pt idx="9">
                        <c:v>0.23355975766476961</c:v>
                      </c:pt>
                      <c:pt idx="10">
                        <c:v>0.23347468196557744</c:v>
                      </c:pt>
                      <c:pt idx="11">
                        <c:v>0.21530187369882026</c:v>
                      </c:pt>
                    </c:numCache>
                  </c:numRef>
                </c:yVal>
                <c:smooth val="0"/>
                <c:extLst xmlns:c15="http://schemas.microsoft.com/office/drawing/2012/chart">
                  <c:ext xmlns:c16="http://schemas.microsoft.com/office/drawing/2014/chart" uri="{C3380CC4-5D6E-409C-BE32-E72D297353CC}">
                    <c16:uniqueId val="{0000000B-16BF-4B50-9D9C-46E99101A5DB}"/>
                  </c:ext>
                </c:extLst>
              </c15:ser>
            </c15:filteredScatterSeries>
            <c15:filteredScatterSeries>
              <c15:ser>
                <c:idx val="6"/>
                <c:order val="3"/>
                <c:tx>
                  <c:v>pooled Nuc SA:V w V:C&gt;50</c:v>
                </c:tx>
                <c:spPr>
                  <a:ln w="25400" cap="rnd">
                    <a:noFill/>
                    <a:round/>
                  </a:ln>
                  <a:effectLst/>
                </c:spPr>
                <c:marker>
                  <c:symbol val="circle"/>
                  <c:size val="5"/>
                  <c:spPr>
                    <a:solidFill>
                      <a:schemeClr val="accent1">
                        <a:lumMod val="60000"/>
                      </a:schemeClr>
                    </a:solidFill>
                    <a:ln w="9525">
                      <a:solidFill>
                        <a:schemeClr val="accent1">
                          <a:lumMod val="60000"/>
                        </a:schemeClr>
                      </a:solidFill>
                    </a:ln>
                    <a:effectLst/>
                  </c:spPr>
                </c:marker>
                <c:trendline>
                  <c:spPr>
                    <a:ln w="19050" cap="rnd">
                      <a:solidFill>
                        <a:schemeClr val="accent1">
                          <a:lumMod val="60000"/>
                        </a:schemeClr>
                      </a:solidFill>
                      <a:prstDash val="solid"/>
                    </a:ln>
                    <a:effectLst/>
                  </c:spPr>
                  <c:trendlineType val="linear"/>
                  <c:dispRSqr val="1"/>
                  <c:dispEq val="0"/>
                  <c:trendlineLbl>
                    <c:layout>
                      <c:manualLayout>
                        <c:x val="-4.754239741512338E-2"/>
                        <c:y val="-4.2701898169138934E-2"/>
                      </c:manualLayout>
                    </c:layout>
                    <c:numFmt formatCode="General" sourceLinked="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rendlineLbl>
                </c:trendline>
                <c:xVal>
                  <c:numRef>
                    <c:extLst xmlns:c15="http://schemas.microsoft.com/office/drawing/2012/chart">
                      <c:ext xmlns:c15="http://schemas.microsoft.com/office/drawing/2012/chart" uri="{02D57815-91ED-43cb-92C2-25804820EDAC}">
                        <c15:formulaRef>
                          <c15:sqref>'Shape analysis'!$AA$567:$AA$570</c15:sqref>
                        </c15:formulaRef>
                      </c:ext>
                    </c:extLst>
                    <c:numCache>
                      <c:formatCode>General</c:formatCode>
                      <c:ptCount val="4"/>
                      <c:pt idx="0">
                        <c:v>0.50801077593324295</c:v>
                      </c:pt>
                      <c:pt idx="1">
                        <c:v>0.52005504100135502</c:v>
                      </c:pt>
                      <c:pt idx="2">
                        <c:v>0.55170092121179759</c:v>
                      </c:pt>
                      <c:pt idx="3">
                        <c:v>0.56066963016021831</c:v>
                      </c:pt>
                    </c:numCache>
                  </c:numRef>
                </c:xVal>
                <c:yVal>
                  <c:numRef>
                    <c:extLst xmlns:c15="http://schemas.microsoft.com/office/drawing/2012/chart">
                      <c:ext xmlns:c15="http://schemas.microsoft.com/office/drawing/2012/chart" uri="{02D57815-91ED-43cb-92C2-25804820EDAC}">
                        <c15:formulaRef>
                          <c15:sqref>'Shape analysis'!$AB$567:$AB$570</c15:sqref>
                        </c15:formulaRef>
                      </c:ext>
                    </c:extLst>
                    <c:numCache>
                      <c:formatCode>General</c:formatCode>
                      <c:ptCount val="4"/>
                      <c:pt idx="0">
                        <c:v>0.20138556671804958</c:v>
                      </c:pt>
                      <c:pt idx="1">
                        <c:v>0.23355975766476961</c:v>
                      </c:pt>
                      <c:pt idx="2">
                        <c:v>0.23347468196557744</c:v>
                      </c:pt>
                      <c:pt idx="3">
                        <c:v>0.21530187369882026</c:v>
                      </c:pt>
                    </c:numCache>
                  </c:numRef>
                </c:yVal>
                <c:smooth val="0"/>
                <c:extLst xmlns:c15="http://schemas.microsoft.com/office/drawing/2012/chart">
                  <c:ext xmlns:c16="http://schemas.microsoft.com/office/drawing/2014/chart" uri="{C3380CC4-5D6E-409C-BE32-E72D297353CC}">
                    <c16:uniqueId val="{0000000D-16BF-4B50-9D9C-46E99101A5DB}"/>
                  </c:ext>
                </c:extLst>
              </c15:ser>
            </c15:filteredScatterSeries>
            <c15:filteredScatterSeries>
              <c15:ser>
                <c:idx val="0"/>
                <c:order val="4"/>
                <c:tx>
                  <c:v>pooled Nuc spher w V:C&lt;30</c:v>
                </c:tx>
                <c:spPr>
                  <a:ln w="2540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olid"/>
                    </a:ln>
                    <a:effectLst/>
                  </c:spPr>
                  <c:trendlineType val="linear"/>
                  <c:dispRSqr val="1"/>
                  <c:dispEq val="0"/>
                  <c:trendlineLbl>
                    <c:layout>
                      <c:manualLayout>
                        <c:x val="-0.12810646947814064"/>
                        <c:y val="-0.11891817698787466"/>
                      </c:manualLayout>
                    </c:layout>
                    <c:numFmt formatCode="General" sourceLinked="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rendlineLbl>
                </c:trendline>
                <c:xVal>
                  <c:numRef>
                    <c:extLst xmlns:c15="http://schemas.microsoft.com/office/drawing/2012/chart">
                      <c:ext xmlns:c15="http://schemas.microsoft.com/office/drawing/2012/chart" uri="{02D57815-91ED-43cb-92C2-25804820EDAC}">
                        <c15:formulaRef>
                          <c15:sqref>'Shape analysis'!$AA$3:$AA$523</c15:sqref>
                        </c15:formulaRef>
                      </c:ext>
                    </c:extLst>
                    <c:numCache>
                      <c:formatCode>General</c:formatCode>
                      <c:ptCount val="521"/>
                      <c:pt idx="0">
                        <c:v>2.9694565285741232E-2</c:v>
                      </c:pt>
                      <c:pt idx="1">
                        <c:v>3.3722996172289695E-2</c:v>
                      </c:pt>
                      <c:pt idx="2">
                        <c:v>3.4142499409768046E-2</c:v>
                      </c:pt>
                      <c:pt idx="3">
                        <c:v>3.9444561551433388E-2</c:v>
                      </c:pt>
                      <c:pt idx="4">
                        <c:v>3.9549296791130277E-2</c:v>
                      </c:pt>
                      <c:pt idx="5">
                        <c:v>4.049752679380924E-2</c:v>
                      </c:pt>
                      <c:pt idx="6">
                        <c:v>4.2261559248618352E-2</c:v>
                      </c:pt>
                      <c:pt idx="7">
                        <c:v>4.2755222916217965E-2</c:v>
                      </c:pt>
                      <c:pt idx="8">
                        <c:v>4.427623775254462E-2</c:v>
                      </c:pt>
                      <c:pt idx="9">
                        <c:v>5.2014108836803484E-2</c:v>
                      </c:pt>
                      <c:pt idx="10">
                        <c:v>5.5294312627392012E-2</c:v>
                      </c:pt>
                      <c:pt idx="11">
                        <c:v>5.5515677829814938E-2</c:v>
                      </c:pt>
                      <c:pt idx="12">
                        <c:v>5.8820650684484589E-2</c:v>
                      </c:pt>
                      <c:pt idx="13">
                        <c:v>5.9081701553004726E-2</c:v>
                      </c:pt>
                      <c:pt idx="14">
                        <c:v>5.982324017662282E-2</c:v>
                      </c:pt>
                      <c:pt idx="15">
                        <c:v>6.0845008435414065E-2</c:v>
                      </c:pt>
                      <c:pt idx="16">
                        <c:v>6.1418437624434052E-2</c:v>
                      </c:pt>
                      <c:pt idx="17">
                        <c:v>6.1977965003240439E-2</c:v>
                      </c:pt>
                      <c:pt idx="18">
                        <c:v>6.2517554283245111E-2</c:v>
                      </c:pt>
                      <c:pt idx="19">
                        <c:v>6.3811896140895177E-2</c:v>
                      </c:pt>
                      <c:pt idx="20">
                        <c:v>6.6567289948907205E-2</c:v>
                      </c:pt>
                      <c:pt idx="21">
                        <c:v>6.8274185812528629E-2</c:v>
                      </c:pt>
                      <c:pt idx="22">
                        <c:v>6.8899241079187434E-2</c:v>
                      </c:pt>
                      <c:pt idx="23">
                        <c:v>7.0209545592142875E-2</c:v>
                      </c:pt>
                      <c:pt idx="24">
                        <c:v>7.0320432260492324E-2</c:v>
                      </c:pt>
                      <c:pt idx="25">
                        <c:v>7.2511325644424224E-2</c:v>
                      </c:pt>
                      <c:pt idx="26">
                        <c:v>7.310104438103493E-2</c:v>
                      </c:pt>
                      <c:pt idx="27">
                        <c:v>7.3151805084274352E-2</c:v>
                      </c:pt>
                      <c:pt idx="28">
                        <c:v>7.7498818512161977E-2</c:v>
                      </c:pt>
                      <c:pt idx="29">
                        <c:v>7.8218066369616729E-2</c:v>
                      </c:pt>
                      <c:pt idx="30">
                        <c:v>7.9116879131693046E-2</c:v>
                      </c:pt>
                      <c:pt idx="31">
                        <c:v>8.0238530023437324E-2</c:v>
                      </c:pt>
                      <c:pt idx="32">
                        <c:v>8.1570767307497391E-2</c:v>
                      </c:pt>
                      <c:pt idx="33">
                        <c:v>8.2404675974242073E-2</c:v>
                      </c:pt>
                      <c:pt idx="34">
                        <c:v>8.2516584739006499E-2</c:v>
                      </c:pt>
                      <c:pt idx="35">
                        <c:v>8.3746837545490407E-2</c:v>
                      </c:pt>
                      <c:pt idx="36">
                        <c:v>8.4299014733797348E-2</c:v>
                      </c:pt>
                      <c:pt idx="37">
                        <c:v>8.4465706832216103E-2</c:v>
                      </c:pt>
                      <c:pt idx="38">
                        <c:v>8.4752673970933196E-2</c:v>
                      </c:pt>
                      <c:pt idx="39">
                        <c:v>8.4762275145179256E-2</c:v>
                      </c:pt>
                      <c:pt idx="40">
                        <c:v>8.4826852674392189E-2</c:v>
                      </c:pt>
                      <c:pt idx="41">
                        <c:v>8.5290271982401203E-2</c:v>
                      </c:pt>
                      <c:pt idx="42">
                        <c:v>8.7156337668961997E-2</c:v>
                      </c:pt>
                      <c:pt idx="43">
                        <c:v>8.7427365701555126E-2</c:v>
                      </c:pt>
                      <c:pt idx="44">
                        <c:v>8.7755525578499541E-2</c:v>
                      </c:pt>
                      <c:pt idx="45">
                        <c:v>8.7925887060151947E-2</c:v>
                      </c:pt>
                      <c:pt idx="46">
                        <c:v>8.8308921329593629E-2</c:v>
                      </c:pt>
                      <c:pt idx="47">
                        <c:v>8.9009569617001238E-2</c:v>
                      </c:pt>
                      <c:pt idx="48">
                        <c:v>8.9916765299839524E-2</c:v>
                      </c:pt>
                      <c:pt idx="49">
                        <c:v>9.0691798283326547E-2</c:v>
                      </c:pt>
                      <c:pt idx="50">
                        <c:v>9.0917837478249164E-2</c:v>
                      </c:pt>
                      <c:pt idx="51">
                        <c:v>9.0937163429311685E-2</c:v>
                      </c:pt>
                      <c:pt idx="52">
                        <c:v>9.1524957745647242E-2</c:v>
                      </c:pt>
                      <c:pt idx="53">
                        <c:v>9.1678764772125956E-2</c:v>
                      </c:pt>
                      <c:pt idx="54">
                        <c:v>9.1728713974573259E-2</c:v>
                      </c:pt>
                      <c:pt idx="55">
                        <c:v>9.1760056805902893E-2</c:v>
                      </c:pt>
                      <c:pt idx="56">
                        <c:v>9.17868817224997E-2</c:v>
                      </c:pt>
                      <c:pt idx="57">
                        <c:v>9.1831713094222472E-2</c:v>
                      </c:pt>
                      <c:pt idx="58">
                        <c:v>9.2223247510055062E-2</c:v>
                      </c:pt>
                      <c:pt idx="59">
                        <c:v>9.2320402552998435E-2</c:v>
                      </c:pt>
                      <c:pt idx="60">
                        <c:v>9.2982297942368286E-2</c:v>
                      </c:pt>
                      <c:pt idx="61">
                        <c:v>9.367570197683818E-2</c:v>
                      </c:pt>
                      <c:pt idx="62">
                        <c:v>9.368947103705845E-2</c:v>
                      </c:pt>
                      <c:pt idx="63">
                        <c:v>9.4586051946332933E-2</c:v>
                      </c:pt>
                      <c:pt idx="64">
                        <c:v>9.5331975449949077E-2</c:v>
                      </c:pt>
                      <c:pt idx="65">
                        <c:v>9.5347122786622621E-2</c:v>
                      </c:pt>
                      <c:pt idx="66">
                        <c:v>9.6002115135744401E-2</c:v>
                      </c:pt>
                      <c:pt idx="67">
                        <c:v>9.6982807736606197E-2</c:v>
                      </c:pt>
                      <c:pt idx="68">
                        <c:v>9.999543532477663E-2</c:v>
                      </c:pt>
                      <c:pt idx="69">
                        <c:v>0.1000462270831694</c:v>
                      </c:pt>
                      <c:pt idx="70">
                        <c:v>0.10015752122754748</c:v>
                      </c:pt>
                      <c:pt idx="71">
                        <c:v>0.10067726580381096</c:v>
                      </c:pt>
                      <c:pt idx="72">
                        <c:v>0.10190905865058041</c:v>
                      </c:pt>
                      <c:pt idx="73">
                        <c:v>0.10218115742671791</c:v>
                      </c:pt>
                      <c:pt idx="74">
                        <c:v>0.10228640687794649</c:v>
                      </c:pt>
                      <c:pt idx="75">
                        <c:v>0.10255011343920992</c:v>
                      </c:pt>
                      <c:pt idx="76">
                        <c:v>0.10374129661148074</c:v>
                      </c:pt>
                      <c:pt idx="77">
                        <c:v>0.10383143961653715</c:v>
                      </c:pt>
                      <c:pt idx="78">
                        <c:v>0.10410575662869241</c:v>
                      </c:pt>
                      <c:pt idx="79">
                        <c:v>0.10417819514177037</c:v>
                      </c:pt>
                      <c:pt idx="80">
                        <c:v>0.10430928416180209</c:v>
                      </c:pt>
                      <c:pt idx="81">
                        <c:v>0.10463559255477892</c:v>
                      </c:pt>
                      <c:pt idx="82">
                        <c:v>0.10477531114905926</c:v>
                      </c:pt>
                      <c:pt idx="83">
                        <c:v>0.1066019599568622</c:v>
                      </c:pt>
                      <c:pt idx="84">
                        <c:v>0.1066549055771621</c:v>
                      </c:pt>
                      <c:pt idx="85">
                        <c:v>0.10709155299012743</c:v>
                      </c:pt>
                      <c:pt idx="86">
                        <c:v>0.1073688542539776</c:v>
                      </c:pt>
                      <c:pt idx="87">
                        <c:v>0.10750617388459027</c:v>
                      </c:pt>
                      <c:pt idx="88">
                        <c:v>0.10760323435920724</c:v>
                      </c:pt>
                      <c:pt idx="89">
                        <c:v>0.10761829002980611</c:v>
                      </c:pt>
                      <c:pt idx="90">
                        <c:v>0.10789717065150373</c:v>
                      </c:pt>
                      <c:pt idx="91">
                        <c:v>0.10791930707552352</c:v>
                      </c:pt>
                      <c:pt idx="92">
                        <c:v>0.10855489004037976</c:v>
                      </c:pt>
                      <c:pt idx="93">
                        <c:v>0.10879460573411909</c:v>
                      </c:pt>
                      <c:pt idx="94">
                        <c:v>0.10938093587233839</c:v>
                      </c:pt>
                      <c:pt idx="95">
                        <c:v>0.1095170374454169</c:v>
                      </c:pt>
                      <c:pt idx="96">
                        <c:v>0.11077439159467072</c:v>
                      </c:pt>
                      <c:pt idx="97">
                        <c:v>0.11117966749216061</c:v>
                      </c:pt>
                      <c:pt idx="98">
                        <c:v>0.11130841704054283</c:v>
                      </c:pt>
                      <c:pt idx="99">
                        <c:v>0.11203514067047537</c:v>
                      </c:pt>
                      <c:pt idx="100">
                        <c:v>0.11224902462558209</c:v>
                      </c:pt>
                      <c:pt idx="101">
                        <c:v>0.11333090060962696</c:v>
                      </c:pt>
                      <c:pt idx="102">
                        <c:v>0.11333101048975046</c:v>
                      </c:pt>
                      <c:pt idx="103">
                        <c:v>0.11479262431493159</c:v>
                      </c:pt>
                      <c:pt idx="104">
                        <c:v>0.11486054187986322</c:v>
                      </c:pt>
                      <c:pt idx="105">
                        <c:v>0.11510329726221226</c:v>
                      </c:pt>
                      <c:pt idx="106">
                        <c:v>0.11598819904624222</c:v>
                      </c:pt>
                      <c:pt idx="107">
                        <c:v>0.1161852470112968</c:v>
                      </c:pt>
                      <c:pt idx="108">
                        <c:v>0.1164006028883101</c:v>
                      </c:pt>
                      <c:pt idx="109">
                        <c:v>0.11663720290709094</c:v>
                      </c:pt>
                      <c:pt idx="110">
                        <c:v>0.11733963690160322</c:v>
                      </c:pt>
                      <c:pt idx="111">
                        <c:v>0.11786104037831938</c:v>
                      </c:pt>
                      <c:pt idx="112">
                        <c:v>0.11824373313966796</c:v>
                      </c:pt>
                      <c:pt idx="113">
                        <c:v>0.11845337130137727</c:v>
                      </c:pt>
                      <c:pt idx="114">
                        <c:v>0.118726037639797</c:v>
                      </c:pt>
                      <c:pt idx="115">
                        <c:v>0.11892300909070708</c:v>
                      </c:pt>
                      <c:pt idx="116">
                        <c:v>0.11907333885734327</c:v>
                      </c:pt>
                      <c:pt idx="117">
                        <c:v>0.11958768203771722</c:v>
                      </c:pt>
                      <c:pt idx="118">
                        <c:v>0.11990670811627283</c:v>
                      </c:pt>
                      <c:pt idx="119">
                        <c:v>0.12000683980088579</c:v>
                      </c:pt>
                      <c:pt idx="120">
                        <c:v>0.12027618494556162</c:v>
                      </c:pt>
                      <c:pt idx="121">
                        <c:v>0.12033315085633846</c:v>
                      </c:pt>
                      <c:pt idx="122">
                        <c:v>0.12037796150906691</c:v>
                      </c:pt>
                      <c:pt idx="123">
                        <c:v>0.12145631381324842</c:v>
                      </c:pt>
                      <c:pt idx="124">
                        <c:v>0.12161155646128459</c:v>
                      </c:pt>
                      <c:pt idx="125">
                        <c:v>0.12224611140179803</c:v>
                      </c:pt>
                      <c:pt idx="126">
                        <c:v>0.12229914667525359</c:v>
                      </c:pt>
                      <c:pt idx="127">
                        <c:v>0.12237486552163238</c:v>
                      </c:pt>
                      <c:pt idx="128">
                        <c:v>0.12250556661849293</c:v>
                      </c:pt>
                      <c:pt idx="129">
                        <c:v>0.12274301208779792</c:v>
                      </c:pt>
                      <c:pt idx="130">
                        <c:v>0.12278284778284777</c:v>
                      </c:pt>
                      <c:pt idx="131">
                        <c:v>0.12328789745385127</c:v>
                      </c:pt>
                      <c:pt idx="132">
                        <c:v>0.12336892402511972</c:v>
                      </c:pt>
                      <c:pt idx="133">
                        <c:v>0.12345826807987784</c:v>
                      </c:pt>
                      <c:pt idx="134">
                        <c:v>0.12414291424530331</c:v>
                      </c:pt>
                      <c:pt idx="135">
                        <c:v>0.12434106702634524</c:v>
                      </c:pt>
                      <c:pt idx="136">
                        <c:v>0.12484740308826815</c:v>
                      </c:pt>
                      <c:pt idx="137">
                        <c:v>0.12517199315496147</c:v>
                      </c:pt>
                      <c:pt idx="138">
                        <c:v>0.12554356918542206</c:v>
                      </c:pt>
                      <c:pt idx="139">
                        <c:v>0.12554948309855307</c:v>
                      </c:pt>
                      <c:pt idx="140">
                        <c:v>0.12563370327903134</c:v>
                      </c:pt>
                      <c:pt idx="141">
                        <c:v>0.12634128694892921</c:v>
                      </c:pt>
                      <c:pt idx="142">
                        <c:v>0.12684688136791922</c:v>
                      </c:pt>
                      <c:pt idx="143">
                        <c:v>0.12767034206075542</c:v>
                      </c:pt>
                      <c:pt idx="144">
                        <c:v>0.12874423043325525</c:v>
                      </c:pt>
                      <c:pt idx="145">
                        <c:v>0.12917546332195665</c:v>
                      </c:pt>
                      <c:pt idx="146">
                        <c:v>0.12918277517218649</c:v>
                      </c:pt>
                      <c:pt idx="147">
                        <c:v>0.12964897505250256</c:v>
                      </c:pt>
                      <c:pt idx="148">
                        <c:v>0.12969597401263896</c:v>
                      </c:pt>
                      <c:pt idx="149">
                        <c:v>0.1297242773403478</c:v>
                      </c:pt>
                      <c:pt idx="150">
                        <c:v>0.13001925390107025</c:v>
                      </c:pt>
                      <c:pt idx="151">
                        <c:v>0.13030130756111427</c:v>
                      </c:pt>
                      <c:pt idx="152">
                        <c:v>0.13047447566375248</c:v>
                      </c:pt>
                      <c:pt idx="153">
                        <c:v>0.1305659938908984</c:v>
                      </c:pt>
                      <c:pt idx="154">
                        <c:v>0.13203310417120165</c:v>
                      </c:pt>
                      <c:pt idx="155">
                        <c:v>0.13240666966057743</c:v>
                      </c:pt>
                      <c:pt idx="156">
                        <c:v>0.13243113196198725</c:v>
                      </c:pt>
                      <c:pt idx="157">
                        <c:v>0.13262591879289151</c:v>
                      </c:pt>
                      <c:pt idx="158">
                        <c:v>0.13263735112414921</c:v>
                      </c:pt>
                      <c:pt idx="159">
                        <c:v>0.13304812719979919</c:v>
                      </c:pt>
                      <c:pt idx="160">
                        <c:v>0.13349648205206616</c:v>
                      </c:pt>
                      <c:pt idx="161">
                        <c:v>0.13357791183179507</c:v>
                      </c:pt>
                      <c:pt idx="162">
                        <c:v>0.13378246450795542</c:v>
                      </c:pt>
                      <c:pt idx="163">
                        <c:v>0.13497257301258525</c:v>
                      </c:pt>
                      <c:pt idx="164">
                        <c:v>0.1351239214193842</c:v>
                      </c:pt>
                      <c:pt idx="165">
                        <c:v>0.13516373387761396</c:v>
                      </c:pt>
                      <c:pt idx="166">
                        <c:v>0.13546842254949887</c:v>
                      </c:pt>
                      <c:pt idx="167">
                        <c:v>0.13615104322887639</c:v>
                      </c:pt>
                      <c:pt idx="168">
                        <c:v>0.13660520013874952</c:v>
                      </c:pt>
                      <c:pt idx="169">
                        <c:v>0.13714039673441966</c:v>
                      </c:pt>
                      <c:pt idx="170">
                        <c:v>0.1376037560944543</c:v>
                      </c:pt>
                      <c:pt idx="171">
                        <c:v>0.13765132645618758</c:v>
                      </c:pt>
                      <c:pt idx="172">
                        <c:v>0.13808846689944421</c:v>
                      </c:pt>
                      <c:pt idx="173">
                        <c:v>0.13856562621710344</c:v>
                      </c:pt>
                      <c:pt idx="174">
                        <c:v>0.13899110526889374</c:v>
                      </c:pt>
                      <c:pt idx="175">
                        <c:v>0.13906159991562028</c:v>
                      </c:pt>
                      <c:pt idx="176">
                        <c:v>0.13912715717898355</c:v>
                      </c:pt>
                      <c:pt idx="177">
                        <c:v>0.14003276315600635</c:v>
                      </c:pt>
                      <c:pt idx="178">
                        <c:v>0.14014405794075657</c:v>
                      </c:pt>
                      <c:pt idx="179">
                        <c:v>0.14027588301225025</c:v>
                      </c:pt>
                      <c:pt idx="180">
                        <c:v>0.14076361929238126</c:v>
                      </c:pt>
                      <c:pt idx="181">
                        <c:v>0.14145457509790801</c:v>
                      </c:pt>
                      <c:pt idx="182">
                        <c:v>0.14151361858620312</c:v>
                      </c:pt>
                      <c:pt idx="183">
                        <c:v>0.14200060800353745</c:v>
                      </c:pt>
                      <c:pt idx="184">
                        <c:v>0.14220454412302605</c:v>
                      </c:pt>
                      <c:pt idx="185">
                        <c:v>0.1427664081724242</c:v>
                      </c:pt>
                      <c:pt idx="186">
                        <c:v>0.14424097816763087</c:v>
                      </c:pt>
                      <c:pt idx="187">
                        <c:v>0.14451697856115509</c:v>
                      </c:pt>
                      <c:pt idx="188">
                        <c:v>0.14467858955602661</c:v>
                      </c:pt>
                      <c:pt idx="189">
                        <c:v>0.14478321265748412</c:v>
                      </c:pt>
                      <c:pt idx="190">
                        <c:v>0.14540673604117713</c:v>
                      </c:pt>
                      <c:pt idx="191">
                        <c:v>0.14593225399454873</c:v>
                      </c:pt>
                      <c:pt idx="192">
                        <c:v>0.14610281316215157</c:v>
                      </c:pt>
                      <c:pt idx="193">
                        <c:v>0.14615395220929406</c:v>
                      </c:pt>
                      <c:pt idx="194">
                        <c:v>0.14616378866482729</c:v>
                      </c:pt>
                      <c:pt idx="195">
                        <c:v>0.14632826963692422</c:v>
                      </c:pt>
                      <c:pt idx="196">
                        <c:v>0.14636885790738499</c:v>
                      </c:pt>
                      <c:pt idx="197">
                        <c:v>0.14741483526693294</c:v>
                      </c:pt>
                      <c:pt idx="198">
                        <c:v>0.14744257505834155</c:v>
                      </c:pt>
                      <c:pt idx="199">
                        <c:v>0.14835319535263225</c:v>
                      </c:pt>
                      <c:pt idx="200">
                        <c:v>0.14854414507013342</c:v>
                      </c:pt>
                      <c:pt idx="201">
                        <c:v>0.14918575833989967</c:v>
                      </c:pt>
                      <c:pt idx="202">
                        <c:v>0.14998282002656285</c:v>
                      </c:pt>
                      <c:pt idx="203">
                        <c:v>0.15010167010364389</c:v>
                      </c:pt>
                      <c:pt idx="204">
                        <c:v>0.15047235881388762</c:v>
                      </c:pt>
                      <c:pt idx="205">
                        <c:v>0.15071232026152462</c:v>
                      </c:pt>
                      <c:pt idx="206">
                        <c:v>0.15078864795203675</c:v>
                      </c:pt>
                      <c:pt idx="207">
                        <c:v>0.15121921428412799</c:v>
                      </c:pt>
                      <c:pt idx="208">
                        <c:v>0.15123805619354205</c:v>
                      </c:pt>
                      <c:pt idx="209">
                        <c:v>0.15156180415555312</c:v>
                      </c:pt>
                      <c:pt idx="210">
                        <c:v>0.15160101442123614</c:v>
                      </c:pt>
                      <c:pt idx="211">
                        <c:v>0.15214822207048689</c:v>
                      </c:pt>
                      <c:pt idx="212">
                        <c:v>0.15277489518907478</c:v>
                      </c:pt>
                      <c:pt idx="213">
                        <c:v>0.15293635072545622</c:v>
                      </c:pt>
                      <c:pt idx="214">
                        <c:v>0.15310063624376147</c:v>
                      </c:pt>
                      <c:pt idx="215">
                        <c:v>0.15334813705547326</c:v>
                      </c:pt>
                      <c:pt idx="216">
                        <c:v>0.15345953951664773</c:v>
                      </c:pt>
                      <c:pt idx="217">
                        <c:v>0.15497609592263176</c:v>
                      </c:pt>
                      <c:pt idx="218">
                        <c:v>0.15512105384687311</c:v>
                      </c:pt>
                      <c:pt idx="219">
                        <c:v>0.1553844378122578</c:v>
                      </c:pt>
                      <c:pt idx="220">
                        <c:v>0.15672318642296043</c:v>
                      </c:pt>
                      <c:pt idx="221">
                        <c:v>0.15695626545045416</c:v>
                      </c:pt>
                      <c:pt idx="222">
                        <c:v>0.15718473333761745</c:v>
                      </c:pt>
                      <c:pt idx="223">
                        <c:v>0.15828503574152861</c:v>
                      </c:pt>
                      <c:pt idx="224">
                        <c:v>0.15829582192088368</c:v>
                      </c:pt>
                      <c:pt idx="225">
                        <c:v>0.15879136664297383</c:v>
                      </c:pt>
                      <c:pt idx="226">
                        <c:v>0.15909923537823367</c:v>
                      </c:pt>
                      <c:pt idx="227">
                        <c:v>0.15921478598946653</c:v>
                      </c:pt>
                      <c:pt idx="228">
                        <c:v>0.15938124579775817</c:v>
                      </c:pt>
                      <c:pt idx="229">
                        <c:v>0.15953128038194017</c:v>
                      </c:pt>
                      <c:pt idx="230">
                        <c:v>0.1598990135762951</c:v>
                      </c:pt>
                      <c:pt idx="231">
                        <c:v>0.15996090126211088</c:v>
                      </c:pt>
                      <c:pt idx="232">
                        <c:v>0.1604455423534773</c:v>
                      </c:pt>
                      <c:pt idx="233">
                        <c:v>0.16069184450860208</c:v>
                      </c:pt>
                      <c:pt idx="234">
                        <c:v>0.16081388189703566</c:v>
                      </c:pt>
                      <c:pt idx="235">
                        <c:v>0.16085426224066782</c:v>
                      </c:pt>
                      <c:pt idx="236">
                        <c:v>0.16148869786180112</c:v>
                      </c:pt>
                      <c:pt idx="237">
                        <c:v>0.16157584245639853</c:v>
                      </c:pt>
                      <c:pt idx="238">
                        <c:v>0.16194632043931848</c:v>
                      </c:pt>
                      <c:pt idx="239">
                        <c:v>0.16199421815581966</c:v>
                      </c:pt>
                      <c:pt idx="240">
                        <c:v>0.16235616072301975</c:v>
                      </c:pt>
                      <c:pt idx="241">
                        <c:v>0.16249716195064909</c:v>
                      </c:pt>
                      <c:pt idx="242">
                        <c:v>0.16281445125591004</c:v>
                      </c:pt>
                      <c:pt idx="243">
                        <c:v>0.16299458055399105</c:v>
                      </c:pt>
                      <c:pt idx="244">
                        <c:v>0.16329775093721882</c:v>
                      </c:pt>
                      <c:pt idx="245">
                        <c:v>0.1633768123522894</c:v>
                      </c:pt>
                      <c:pt idx="246">
                        <c:v>0.16351097222677027</c:v>
                      </c:pt>
                      <c:pt idx="247">
                        <c:v>0.1635690079365465</c:v>
                      </c:pt>
                      <c:pt idx="248">
                        <c:v>0.16393655902356619</c:v>
                      </c:pt>
                      <c:pt idx="249">
                        <c:v>0.16405590469937154</c:v>
                      </c:pt>
                      <c:pt idx="250">
                        <c:v>0.16418962984957503</c:v>
                      </c:pt>
                      <c:pt idx="251">
                        <c:v>0.16469707209264095</c:v>
                      </c:pt>
                      <c:pt idx="252">
                        <c:v>0.1647486962057767</c:v>
                      </c:pt>
                      <c:pt idx="253">
                        <c:v>0.16507931911017268</c:v>
                      </c:pt>
                      <c:pt idx="254">
                        <c:v>0.16569239128398253</c:v>
                      </c:pt>
                      <c:pt idx="255">
                        <c:v>0.1660234264706591</c:v>
                      </c:pt>
                      <c:pt idx="256">
                        <c:v>0.16608704258223106</c:v>
                      </c:pt>
                      <c:pt idx="257">
                        <c:v>0.16609265718303171</c:v>
                      </c:pt>
                      <c:pt idx="258">
                        <c:v>0.1661054541788487</c:v>
                      </c:pt>
                      <c:pt idx="259">
                        <c:v>0.1664530903514165</c:v>
                      </c:pt>
                      <c:pt idx="260">
                        <c:v>0.16646864353630442</c:v>
                      </c:pt>
                      <c:pt idx="261">
                        <c:v>0.16671041373362469</c:v>
                      </c:pt>
                      <c:pt idx="262">
                        <c:v>0.16697696915578375</c:v>
                      </c:pt>
                      <c:pt idx="263">
                        <c:v>0.16768935553156925</c:v>
                      </c:pt>
                      <c:pt idx="264">
                        <c:v>0.16797576027432592</c:v>
                      </c:pt>
                      <c:pt idx="265">
                        <c:v>0.16828163851446634</c:v>
                      </c:pt>
                      <c:pt idx="266">
                        <c:v>0.1685197499667509</c:v>
                      </c:pt>
                      <c:pt idx="267">
                        <c:v>0.16870247297545635</c:v>
                      </c:pt>
                      <c:pt idx="268">
                        <c:v>0.16896989413776684</c:v>
                      </c:pt>
                      <c:pt idx="269">
                        <c:v>0.16903568000999472</c:v>
                      </c:pt>
                      <c:pt idx="270">
                        <c:v>0.16966367686082395</c:v>
                      </c:pt>
                      <c:pt idx="271">
                        <c:v>0.16979828784388934</c:v>
                      </c:pt>
                      <c:pt idx="272">
                        <c:v>0.17043332700005898</c:v>
                      </c:pt>
                      <c:pt idx="273">
                        <c:v>0.17049578067069524</c:v>
                      </c:pt>
                      <c:pt idx="274">
                        <c:v>0.17054380249023635</c:v>
                      </c:pt>
                      <c:pt idx="275">
                        <c:v>0.17136428711625276</c:v>
                      </c:pt>
                      <c:pt idx="276">
                        <c:v>0.17268522225438687</c:v>
                      </c:pt>
                      <c:pt idx="277">
                        <c:v>0.17350390184279807</c:v>
                      </c:pt>
                      <c:pt idx="278">
                        <c:v>0.17352071158869528</c:v>
                      </c:pt>
                      <c:pt idx="279">
                        <c:v>0.17376475968307145</c:v>
                      </c:pt>
                      <c:pt idx="280">
                        <c:v>0.17401971912158087</c:v>
                      </c:pt>
                      <c:pt idx="281">
                        <c:v>0.17411249718422189</c:v>
                      </c:pt>
                      <c:pt idx="282">
                        <c:v>0.17477910099990468</c:v>
                      </c:pt>
                      <c:pt idx="283">
                        <c:v>0.17500861834621911</c:v>
                      </c:pt>
                      <c:pt idx="284">
                        <c:v>0.17514874522845919</c:v>
                      </c:pt>
                      <c:pt idx="285">
                        <c:v>0.17629288459186213</c:v>
                      </c:pt>
                      <c:pt idx="286">
                        <c:v>0.17717226886490767</c:v>
                      </c:pt>
                      <c:pt idx="287">
                        <c:v>0.17743812468162096</c:v>
                      </c:pt>
                      <c:pt idx="288">
                        <c:v>0.17769847493158797</c:v>
                      </c:pt>
                      <c:pt idx="289">
                        <c:v>0.17797226911310082</c:v>
                      </c:pt>
                      <c:pt idx="290">
                        <c:v>0.17903303132293211</c:v>
                      </c:pt>
                      <c:pt idx="291">
                        <c:v>0.17945305393024971</c:v>
                      </c:pt>
                      <c:pt idx="292">
                        <c:v>0.18027812928999601</c:v>
                      </c:pt>
                      <c:pt idx="293">
                        <c:v>0.18090713659235419</c:v>
                      </c:pt>
                      <c:pt idx="294">
                        <c:v>0.18117582842338392</c:v>
                      </c:pt>
                      <c:pt idx="295">
                        <c:v>0.18231632432403028</c:v>
                      </c:pt>
                      <c:pt idx="296">
                        <c:v>0.1824418274976565</c:v>
                      </c:pt>
                      <c:pt idx="297">
                        <c:v>0.18274083368186253</c:v>
                      </c:pt>
                      <c:pt idx="298">
                        <c:v>0.18308147864535734</c:v>
                      </c:pt>
                      <c:pt idx="299">
                        <c:v>0.18329546037007294</c:v>
                      </c:pt>
                      <c:pt idx="300">
                        <c:v>0.18339328860283094</c:v>
                      </c:pt>
                      <c:pt idx="301">
                        <c:v>0.18446172911456449</c:v>
                      </c:pt>
                      <c:pt idx="302">
                        <c:v>0.18467582603971991</c:v>
                      </c:pt>
                      <c:pt idx="303">
                        <c:v>0.18480915479206181</c:v>
                      </c:pt>
                      <c:pt idx="304">
                        <c:v>0.18527828517745676</c:v>
                      </c:pt>
                      <c:pt idx="305">
                        <c:v>0.18537182784965642</c:v>
                      </c:pt>
                      <c:pt idx="306">
                        <c:v>0.18537835522123192</c:v>
                      </c:pt>
                      <c:pt idx="307">
                        <c:v>0.1856040396709274</c:v>
                      </c:pt>
                      <c:pt idx="308">
                        <c:v>0.18569094292461652</c:v>
                      </c:pt>
                      <c:pt idx="309">
                        <c:v>0.18649914217151567</c:v>
                      </c:pt>
                      <c:pt idx="310">
                        <c:v>0.18665284678418417</c:v>
                      </c:pt>
                      <c:pt idx="311">
                        <c:v>0.18694903872875318</c:v>
                      </c:pt>
                      <c:pt idx="312">
                        <c:v>0.18722559651245771</c:v>
                      </c:pt>
                      <c:pt idx="313">
                        <c:v>0.1878243223363501</c:v>
                      </c:pt>
                      <c:pt idx="314">
                        <c:v>0.18788823013534756</c:v>
                      </c:pt>
                      <c:pt idx="315">
                        <c:v>0.18806419960173903</c:v>
                      </c:pt>
                      <c:pt idx="316">
                        <c:v>0.18807430983598789</c:v>
                      </c:pt>
                      <c:pt idx="317">
                        <c:v>0.18849847855606547</c:v>
                      </c:pt>
                      <c:pt idx="318">
                        <c:v>0.18877247408561262</c:v>
                      </c:pt>
                      <c:pt idx="319">
                        <c:v>0.18899474049816414</c:v>
                      </c:pt>
                      <c:pt idx="320">
                        <c:v>0.18917921377936611</c:v>
                      </c:pt>
                      <c:pt idx="321">
                        <c:v>0.18933460366168017</c:v>
                      </c:pt>
                      <c:pt idx="322">
                        <c:v>0.18981363217343983</c:v>
                      </c:pt>
                      <c:pt idx="323">
                        <c:v>0.19004408506567638</c:v>
                      </c:pt>
                      <c:pt idx="324">
                        <c:v>0.19024882641516339</c:v>
                      </c:pt>
                      <c:pt idx="325">
                        <c:v>0.19093681417244959</c:v>
                      </c:pt>
                      <c:pt idx="326">
                        <c:v>0.1911340370108825</c:v>
                      </c:pt>
                      <c:pt idx="327">
                        <c:v>0.19216378042064944</c:v>
                      </c:pt>
                      <c:pt idx="328">
                        <c:v>0.19219060238363903</c:v>
                      </c:pt>
                      <c:pt idx="329">
                        <c:v>0.19229995839689365</c:v>
                      </c:pt>
                      <c:pt idx="330">
                        <c:v>0.19330832051452548</c:v>
                      </c:pt>
                      <c:pt idx="331">
                        <c:v>0.19352787126926815</c:v>
                      </c:pt>
                      <c:pt idx="332">
                        <c:v>0.19401118720858793</c:v>
                      </c:pt>
                      <c:pt idx="333">
                        <c:v>0.19407386038936733</c:v>
                      </c:pt>
                      <c:pt idx="334">
                        <c:v>0.19413947063507941</c:v>
                      </c:pt>
                      <c:pt idx="335">
                        <c:v>0.19437324411186685</c:v>
                      </c:pt>
                      <c:pt idx="336">
                        <c:v>0.19442413200469322</c:v>
                      </c:pt>
                      <c:pt idx="337">
                        <c:v>0.19446133008512675</c:v>
                      </c:pt>
                      <c:pt idx="338">
                        <c:v>0.1946407785983274</c:v>
                      </c:pt>
                      <c:pt idx="339">
                        <c:v>0.19521556290745062</c:v>
                      </c:pt>
                      <c:pt idx="340">
                        <c:v>0.19601863796022212</c:v>
                      </c:pt>
                      <c:pt idx="341">
                        <c:v>0.19622082044157571</c:v>
                      </c:pt>
                      <c:pt idx="342">
                        <c:v>0.19732216182151552</c:v>
                      </c:pt>
                      <c:pt idx="343">
                        <c:v>0.19744989973641394</c:v>
                      </c:pt>
                      <c:pt idx="344">
                        <c:v>0.19775191405098974</c:v>
                      </c:pt>
                      <c:pt idx="345">
                        <c:v>0.19891752827532644</c:v>
                      </c:pt>
                      <c:pt idx="346">
                        <c:v>0.19935252900885381</c:v>
                      </c:pt>
                      <c:pt idx="347">
                        <c:v>0.20019405081067276</c:v>
                      </c:pt>
                      <c:pt idx="348">
                        <c:v>0.20083902540671894</c:v>
                      </c:pt>
                      <c:pt idx="349">
                        <c:v>0.20110236106748125</c:v>
                      </c:pt>
                      <c:pt idx="350">
                        <c:v>0.20114556274330617</c:v>
                      </c:pt>
                      <c:pt idx="351">
                        <c:v>0.20177500513062183</c:v>
                      </c:pt>
                      <c:pt idx="352">
                        <c:v>0.20218418242478237</c:v>
                      </c:pt>
                      <c:pt idx="353">
                        <c:v>0.20279286027548252</c:v>
                      </c:pt>
                      <c:pt idx="354">
                        <c:v>0.20286815705085429</c:v>
                      </c:pt>
                      <c:pt idx="355">
                        <c:v>0.20287497722635933</c:v>
                      </c:pt>
                      <c:pt idx="356">
                        <c:v>0.20290310793137933</c:v>
                      </c:pt>
                      <c:pt idx="357">
                        <c:v>0.2034486611462577</c:v>
                      </c:pt>
                      <c:pt idx="358">
                        <c:v>0.20348776203064653</c:v>
                      </c:pt>
                      <c:pt idx="359">
                        <c:v>0.20390974952829508</c:v>
                      </c:pt>
                      <c:pt idx="360">
                        <c:v>0.20472405529435739</c:v>
                      </c:pt>
                      <c:pt idx="361">
                        <c:v>0.20487813712572953</c:v>
                      </c:pt>
                      <c:pt idx="362">
                        <c:v>0.20489918453825556</c:v>
                      </c:pt>
                      <c:pt idx="363">
                        <c:v>0.20577262238658703</c:v>
                      </c:pt>
                      <c:pt idx="364">
                        <c:v>0.205873611194266</c:v>
                      </c:pt>
                      <c:pt idx="365">
                        <c:v>0.20606161920326596</c:v>
                      </c:pt>
                      <c:pt idx="366">
                        <c:v>0.20628502644954586</c:v>
                      </c:pt>
                      <c:pt idx="367">
                        <c:v>0.2063064654546139</c:v>
                      </c:pt>
                      <c:pt idx="368">
                        <c:v>0.20673671668207885</c:v>
                      </c:pt>
                      <c:pt idx="369">
                        <c:v>0.20720073786151924</c:v>
                      </c:pt>
                      <c:pt idx="370">
                        <c:v>0.20721159510242551</c:v>
                      </c:pt>
                      <c:pt idx="371">
                        <c:v>0.20734938266206029</c:v>
                      </c:pt>
                      <c:pt idx="372">
                        <c:v>0.20774973624734289</c:v>
                      </c:pt>
                      <c:pt idx="373">
                        <c:v>0.20838421031793167</c:v>
                      </c:pt>
                      <c:pt idx="374">
                        <c:v>0.20972869618083034</c:v>
                      </c:pt>
                      <c:pt idx="375">
                        <c:v>0.20996708042012879</c:v>
                      </c:pt>
                      <c:pt idx="376">
                        <c:v>0.21032624435508634</c:v>
                      </c:pt>
                      <c:pt idx="377">
                        <c:v>0.21049576346288584</c:v>
                      </c:pt>
                      <c:pt idx="378">
                        <c:v>0.21108695926221405</c:v>
                      </c:pt>
                      <c:pt idx="379">
                        <c:v>0.21296366625858973</c:v>
                      </c:pt>
                      <c:pt idx="380">
                        <c:v>0.21297464383778825</c:v>
                      </c:pt>
                      <c:pt idx="381">
                        <c:v>0.21298981309882872</c:v>
                      </c:pt>
                      <c:pt idx="382">
                        <c:v>0.21314506570044001</c:v>
                      </c:pt>
                      <c:pt idx="383">
                        <c:v>0.21349818520311836</c:v>
                      </c:pt>
                      <c:pt idx="384">
                        <c:v>0.21363235171112868</c:v>
                      </c:pt>
                      <c:pt idx="385">
                        <c:v>0.21369745320650507</c:v>
                      </c:pt>
                      <c:pt idx="386">
                        <c:v>0.21393460289649516</c:v>
                      </c:pt>
                      <c:pt idx="387">
                        <c:v>0.21418347274345684</c:v>
                      </c:pt>
                      <c:pt idx="388">
                        <c:v>0.21426445026163798</c:v>
                      </c:pt>
                      <c:pt idx="389">
                        <c:v>0.21447364117696224</c:v>
                      </c:pt>
                      <c:pt idx="390">
                        <c:v>0.21454239594623703</c:v>
                      </c:pt>
                      <c:pt idx="391">
                        <c:v>0.21563115610918115</c:v>
                      </c:pt>
                      <c:pt idx="392">
                        <c:v>0.21578206479529569</c:v>
                      </c:pt>
                      <c:pt idx="393">
                        <c:v>0.21592724025719981</c:v>
                      </c:pt>
                      <c:pt idx="394">
                        <c:v>0.21617403011136807</c:v>
                      </c:pt>
                      <c:pt idx="395">
                        <c:v>0.21693555183100963</c:v>
                      </c:pt>
                      <c:pt idx="396">
                        <c:v>0.21706874752716837</c:v>
                      </c:pt>
                      <c:pt idx="397">
                        <c:v>0.21709662711322625</c:v>
                      </c:pt>
                      <c:pt idx="398">
                        <c:v>0.21749988054994807</c:v>
                      </c:pt>
                      <c:pt idx="399">
                        <c:v>0.21769277263945205</c:v>
                      </c:pt>
                      <c:pt idx="400">
                        <c:v>0.21879593961612889</c:v>
                      </c:pt>
                      <c:pt idx="401">
                        <c:v>0.21906725593840615</c:v>
                      </c:pt>
                      <c:pt idx="402">
                        <c:v>0.21912143535047679</c:v>
                      </c:pt>
                      <c:pt idx="403">
                        <c:v>0.22002255049974204</c:v>
                      </c:pt>
                      <c:pt idx="404">
                        <c:v>0.22053583046645467</c:v>
                      </c:pt>
                      <c:pt idx="405">
                        <c:v>0.22146397304645324</c:v>
                      </c:pt>
                      <c:pt idx="406">
                        <c:v>0.2223655239872048</c:v>
                      </c:pt>
                      <c:pt idx="407">
                        <c:v>0.22258264590957016</c:v>
                      </c:pt>
                      <c:pt idx="408">
                        <c:v>0.22283227079908452</c:v>
                      </c:pt>
                      <c:pt idx="409">
                        <c:v>0.22381674673470567</c:v>
                      </c:pt>
                      <c:pt idx="410">
                        <c:v>0.22467852662930307</c:v>
                      </c:pt>
                      <c:pt idx="411">
                        <c:v>0.22544946456253304</c:v>
                      </c:pt>
                      <c:pt idx="412">
                        <c:v>0.22653074782136209</c:v>
                      </c:pt>
                      <c:pt idx="413">
                        <c:v>0.2266464224240872</c:v>
                      </c:pt>
                      <c:pt idx="414">
                        <c:v>0.22709976453431263</c:v>
                      </c:pt>
                      <c:pt idx="415">
                        <c:v>0.22711378772174368</c:v>
                      </c:pt>
                      <c:pt idx="416">
                        <c:v>0.22714250339543923</c:v>
                      </c:pt>
                      <c:pt idx="417">
                        <c:v>0.22734193009266412</c:v>
                      </c:pt>
                      <c:pt idx="418">
                        <c:v>0.2282186463987198</c:v>
                      </c:pt>
                      <c:pt idx="419">
                        <c:v>0.22851679900162011</c:v>
                      </c:pt>
                      <c:pt idx="420">
                        <c:v>0.22858385899762171</c:v>
                      </c:pt>
                      <c:pt idx="421">
                        <c:v>0.22912749143901531</c:v>
                      </c:pt>
                      <c:pt idx="422">
                        <c:v>0.22952343206904152</c:v>
                      </c:pt>
                      <c:pt idx="423">
                        <c:v>0.22992611003017446</c:v>
                      </c:pt>
                      <c:pt idx="424">
                        <c:v>0.23045856694001624</c:v>
                      </c:pt>
                      <c:pt idx="425">
                        <c:v>0.23054466466950271</c:v>
                      </c:pt>
                      <c:pt idx="426">
                        <c:v>0.23082671094769305</c:v>
                      </c:pt>
                      <c:pt idx="427">
                        <c:v>0.23147444124616609</c:v>
                      </c:pt>
                      <c:pt idx="428">
                        <c:v>0.23210283585508948</c:v>
                      </c:pt>
                      <c:pt idx="429">
                        <c:v>0.23230468605261154</c:v>
                      </c:pt>
                      <c:pt idx="430">
                        <c:v>0.23280769418542202</c:v>
                      </c:pt>
                      <c:pt idx="431">
                        <c:v>0.23352523484863302</c:v>
                      </c:pt>
                      <c:pt idx="432">
                        <c:v>0.2337383379423959</c:v>
                      </c:pt>
                      <c:pt idx="433">
                        <c:v>0.23411221420195061</c:v>
                      </c:pt>
                      <c:pt idx="434">
                        <c:v>0.23493759862286615</c:v>
                      </c:pt>
                      <c:pt idx="435">
                        <c:v>0.23577075795310373</c:v>
                      </c:pt>
                      <c:pt idx="436">
                        <c:v>0.23605805400746496</c:v>
                      </c:pt>
                      <c:pt idx="437">
                        <c:v>0.23699082614163394</c:v>
                      </c:pt>
                      <c:pt idx="438">
                        <c:v>0.23716756257456992</c:v>
                      </c:pt>
                      <c:pt idx="439">
                        <c:v>0.23756868871888803</c:v>
                      </c:pt>
                      <c:pt idx="440">
                        <c:v>0.23767630781501492</c:v>
                      </c:pt>
                      <c:pt idx="441">
                        <c:v>0.23780073216734593</c:v>
                      </c:pt>
                      <c:pt idx="442">
                        <c:v>0.23780251774453287</c:v>
                      </c:pt>
                      <c:pt idx="443">
                        <c:v>0.23809332000563918</c:v>
                      </c:pt>
                      <c:pt idx="444">
                        <c:v>0.23894067253228335</c:v>
                      </c:pt>
                      <c:pt idx="445">
                        <c:v>0.23905389576870112</c:v>
                      </c:pt>
                      <c:pt idx="446">
                        <c:v>0.23921560283687943</c:v>
                      </c:pt>
                      <c:pt idx="447">
                        <c:v>0.23929936720593614</c:v>
                      </c:pt>
                      <c:pt idx="448">
                        <c:v>0.24004996141815746</c:v>
                      </c:pt>
                      <c:pt idx="449">
                        <c:v>0.24027788787517354</c:v>
                      </c:pt>
                      <c:pt idx="450">
                        <c:v>0.24075493491418554</c:v>
                      </c:pt>
                      <c:pt idx="451">
                        <c:v>0.24157870477068449</c:v>
                      </c:pt>
                      <c:pt idx="452">
                        <c:v>0.24211431592436761</c:v>
                      </c:pt>
                      <c:pt idx="453">
                        <c:v>0.24228760038464536</c:v>
                      </c:pt>
                      <c:pt idx="454">
                        <c:v>0.24335652597351334</c:v>
                      </c:pt>
                      <c:pt idx="455">
                        <c:v>0.24401525683269673</c:v>
                      </c:pt>
                      <c:pt idx="456">
                        <c:v>0.24413443198232709</c:v>
                      </c:pt>
                      <c:pt idx="457">
                        <c:v>0.24448325746816926</c:v>
                      </c:pt>
                      <c:pt idx="458">
                        <c:v>0.24477321467373334</c:v>
                      </c:pt>
                      <c:pt idx="459">
                        <c:v>0.24488657354558852</c:v>
                      </c:pt>
                      <c:pt idx="460">
                        <c:v>0.24602555323192055</c:v>
                      </c:pt>
                      <c:pt idx="461">
                        <c:v>0.24603620143981103</c:v>
                      </c:pt>
                      <c:pt idx="462">
                        <c:v>0.24616351882081952</c:v>
                      </c:pt>
                      <c:pt idx="463">
                        <c:v>0.24644132651878314</c:v>
                      </c:pt>
                      <c:pt idx="464">
                        <c:v>0.2466834069966044</c:v>
                      </c:pt>
                      <c:pt idx="465">
                        <c:v>0.24741470412756345</c:v>
                      </c:pt>
                      <c:pt idx="466">
                        <c:v>0.24798836740909583</c:v>
                      </c:pt>
                      <c:pt idx="467">
                        <c:v>0.24879337443673943</c:v>
                      </c:pt>
                      <c:pt idx="468">
                        <c:v>0.24890901291960563</c:v>
                      </c:pt>
                      <c:pt idx="469">
                        <c:v>0.24952337667703534</c:v>
                      </c:pt>
                      <c:pt idx="470">
                        <c:v>0.24999533019576631</c:v>
                      </c:pt>
                      <c:pt idx="471">
                        <c:v>0.25058011030702809</c:v>
                      </c:pt>
                      <c:pt idx="472">
                        <c:v>0.2510857644628291</c:v>
                      </c:pt>
                      <c:pt idx="473">
                        <c:v>0.25248565965583175</c:v>
                      </c:pt>
                      <c:pt idx="474">
                        <c:v>0.25287499145734577</c:v>
                      </c:pt>
                      <c:pt idx="475">
                        <c:v>0.25328091208089848</c:v>
                      </c:pt>
                      <c:pt idx="476">
                        <c:v>0.25337608672053269</c:v>
                      </c:pt>
                      <c:pt idx="477">
                        <c:v>0.25371026870405805</c:v>
                      </c:pt>
                      <c:pt idx="478">
                        <c:v>0.2545227487811173</c:v>
                      </c:pt>
                      <c:pt idx="479">
                        <c:v>0.25587144859522476</c:v>
                      </c:pt>
                      <c:pt idx="480">
                        <c:v>0.25657574193858079</c:v>
                      </c:pt>
                      <c:pt idx="481">
                        <c:v>0.2576652146986676</c:v>
                      </c:pt>
                      <c:pt idx="482">
                        <c:v>0.2589500482231108</c:v>
                      </c:pt>
                      <c:pt idx="483">
                        <c:v>0.26114316235269164</c:v>
                      </c:pt>
                      <c:pt idx="484">
                        <c:v>0.26122856201597611</c:v>
                      </c:pt>
                      <c:pt idx="485">
                        <c:v>0.26215895423431734</c:v>
                      </c:pt>
                      <c:pt idx="486">
                        <c:v>0.26343416087458393</c:v>
                      </c:pt>
                      <c:pt idx="487">
                        <c:v>0.26416039063596991</c:v>
                      </c:pt>
                      <c:pt idx="488">
                        <c:v>0.26487423814438832</c:v>
                      </c:pt>
                      <c:pt idx="489">
                        <c:v>0.267717080985862</c:v>
                      </c:pt>
                      <c:pt idx="490">
                        <c:v>0.26959246960191663</c:v>
                      </c:pt>
                      <c:pt idx="491">
                        <c:v>0.26963233998522912</c:v>
                      </c:pt>
                      <c:pt idx="492">
                        <c:v>0.27122536063399449</c:v>
                      </c:pt>
                      <c:pt idx="493">
                        <c:v>0.27139528659122519</c:v>
                      </c:pt>
                      <c:pt idx="494">
                        <c:v>0.27508056314411811</c:v>
                      </c:pt>
                      <c:pt idx="495">
                        <c:v>0.27533151734666389</c:v>
                      </c:pt>
                      <c:pt idx="496">
                        <c:v>0.27604918224255048</c:v>
                      </c:pt>
                      <c:pt idx="497">
                        <c:v>0.27718067041064109</c:v>
                      </c:pt>
                      <c:pt idx="498">
                        <c:v>0.2778693290637978</c:v>
                      </c:pt>
                      <c:pt idx="499">
                        <c:v>0.27991320591644808</c:v>
                      </c:pt>
                      <c:pt idx="500">
                        <c:v>0.28177011687862025</c:v>
                      </c:pt>
                      <c:pt idx="501">
                        <c:v>0.28214318568802693</c:v>
                      </c:pt>
                      <c:pt idx="502">
                        <c:v>0.28445085319596902</c:v>
                      </c:pt>
                      <c:pt idx="503">
                        <c:v>0.28470284170863258</c:v>
                      </c:pt>
                      <c:pt idx="504">
                        <c:v>0.28620356622398191</c:v>
                      </c:pt>
                      <c:pt idx="505">
                        <c:v>0.2879603649702101</c:v>
                      </c:pt>
                      <c:pt idx="506">
                        <c:v>0.28849083749211807</c:v>
                      </c:pt>
                      <c:pt idx="507">
                        <c:v>0.28919744474434028</c:v>
                      </c:pt>
                      <c:pt idx="508">
                        <c:v>0.29048383507645359</c:v>
                      </c:pt>
                      <c:pt idx="509">
                        <c:v>0.29081403457280725</c:v>
                      </c:pt>
                      <c:pt idx="510">
                        <c:v>0.29093023571215448</c:v>
                      </c:pt>
                      <c:pt idx="511">
                        <c:v>0.29099535233804241</c:v>
                      </c:pt>
                      <c:pt idx="512">
                        <c:v>0.29105312949094769</c:v>
                      </c:pt>
                      <c:pt idx="513">
                        <c:v>0.29189578014441542</c:v>
                      </c:pt>
                      <c:pt idx="514">
                        <c:v>0.29384154617315872</c:v>
                      </c:pt>
                      <c:pt idx="515">
                        <c:v>0.2954171447394463</c:v>
                      </c:pt>
                      <c:pt idx="516">
                        <c:v>0.29685690090999012</c:v>
                      </c:pt>
                      <c:pt idx="517">
                        <c:v>0.29733505759758194</c:v>
                      </c:pt>
                      <c:pt idx="518">
                        <c:v>0.29748787971051832</c:v>
                      </c:pt>
                      <c:pt idx="519">
                        <c:v>0.29776556573383905</c:v>
                      </c:pt>
                      <c:pt idx="520">
                        <c:v>0.29967143525235934</c:v>
                      </c:pt>
                    </c:numCache>
                  </c:numRef>
                </c:xVal>
                <c:yVal>
                  <c:numRef>
                    <c:extLst xmlns:c15="http://schemas.microsoft.com/office/drawing/2012/chart">
                      <c:ext xmlns:c15="http://schemas.microsoft.com/office/drawing/2012/chart" uri="{02D57815-91ED-43cb-92C2-25804820EDAC}">
                        <c15:formulaRef>
                          <c15:sqref>'Shape analysis'!$AC$3:$AC$523</c15:sqref>
                        </c15:formulaRef>
                      </c:ext>
                    </c:extLst>
                    <c:numCache>
                      <c:formatCode>General</c:formatCode>
                      <c:ptCount val="521"/>
                      <c:pt idx="0">
                        <c:v>0.64600000000000002</c:v>
                      </c:pt>
                      <c:pt idx="1">
                        <c:v>0.65400000000000003</c:v>
                      </c:pt>
                      <c:pt idx="2">
                        <c:v>0.67</c:v>
                      </c:pt>
                      <c:pt idx="3">
                        <c:v>0.64200000000000002</c:v>
                      </c:pt>
                      <c:pt idx="4">
                        <c:v>0.65500000000000003</c:v>
                      </c:pt>
                      <c:pt idx="5">
                        <c:v>0.64300000000000002</c:v>
                      </c:pt>
                      <c:pt idx="6">
                        <c:v>0.65900000000000003</c:v>
                      </c:pt>
                      <c:pt idx="7">
                        <c:v>0.65400000000000003</c:v>
                      </c:pt>
                      <c:pt idx="8">
                        <c:v>0.66800000000000004</c:v>
                      </c:pt>
                      <c:pt idx="9">
                        <c:v>0.63700000000000001</c:v>
                      </c:pt>
                      <c:pt idx="10">
                        <c:v>0.65800000000000003</c:v>
                      </c:pt>
                      <c:pt idx="11">
                        <c:v>0.64700000000000002</c:v>
                      </c:pt>
                      <c:pt idx="12">
                        <c:v>0.63100000000000001</c:v>
                      </c:pt>
                      <c:pt idx="13">
                        <c:v>0.65300000000000002</c:v>
                      </c:pt>
                      <c:pt idx="14">
                        <c:v>0.60899999999999999</c:v>
                      </c:pt>
                      <c:pt idx="15">
                        <c:v>0.61799999999999999</c:v>
                      </c:pt>
                      <c:pt idx="16">
                        <c:v>0.66200000000000003</c:v>
                      </c:pt>
                      <c:pt idx="17">
                        <c:v>0.65</c:v>
                      </c:pt>
                      <c:pt idx="18">
                        <c:v>0.61899999999999999</c:v>
                      </c:pt>
                      <c:pt idx="19">
                        <c:v>0.65300000000000002</c:v>
                      </c:pt>
                      <c:pt idx="20">
                        <c:v>0.64700000000000002</c:v>
                      </c:pt>
                      <c:pt idx="21">
                        <c:v>0.66700000000000004</c:v>
                      </c:pt>
                      <c:pt idx="22">
                        <c:v>0.56899999999999995</c:v>
                      </c:pt>
                      <c:pt idx="23">
                        <c:v>0.63700000000000001</c:v>
                      </c:pt>
                      <c:pt idx="24">
                        <c:v>0.66700000000000004</c:v>
                      </c:pt>
                      <c:pt idx="25">
                        <c:v>0.66900000000000004</c:v>
                      </c:pt>
                      <c:pt idx="26">
                        <c:v>0.59499999999999997</c:v>
                      </c:pt>
                      <c:pt idx="27">
                        <c:v>0.66500000000000004</c:v>
                      </c:pt>
                      <c:pt idx="28">
                        <c:v>0.65400000000000003</c:v>
                      </c:pt>
                      <c:pt idx="29">
                        <c:v>0.66400000000000003</c:v>
                      </c:pt>
                      <c:pt idx="30">
                        <c:v>0.64900000000000002</c:v>
                      </c:pt>
                      <c:pt idx="31">
                        <c:v>0.66400000000000003</c:v>
                      </c:pt>
                      <c:pt idx="32">
                        <c:v>0.65400000000000003</c:v>
                      </c:pt>
                      <c:pt idx="33">
                        <c:v>0.63400000000000001</c:v>
                      </c:pt>
                      <c:pt idx="34">
                        <c:v>0.59</c:v>
                      </c:pt>
                      <c:pt idx="35">
                        <c:v>0.64400000000000002</c:v>
                      </c:pt>
                      <c:pt idx="36">
                        <c:v>0.65500000000000003</c:v>
                      </c:pt>
                      <c:pt idx="37">
                        <c:v>0.65900000000000003</c:v>
                      </c:pt>
                      <c:pt idx="38">
                        <c:v>0.53600000000000003</c:v>
                      </c:pt>
                      <c:pt idx="39">
                        <c:v>0.66600000000000004</c:v>
                      </c:pt>
                      <c:pt idx="40">
                        <c:v>0.65600000000000003</c:v>
                      </c:pt>
                      <c:pt idx="41">
                        <c:v>0.59699999999999998</c:v>
                      </c:pt>
                      <c:pt idx="42">
                        <c:v>0.64</c:v>
                      </c:pt>
                      <c:pt idx="43">
                        <c:v>0.65300000000000002</c:v>
                      </c:pt>
                      <c:pt idx="44">
                        <c:v>0.65800000000000003</c:v>
                      </c:pt>
                      <c:pt idx="45">
                        <c:v>0.63500000000000001</c:v>
                      </c:pt>
                      <c:pt idx="46">
                        <c:v>0.64800000000000002</c:v>
                      </c:pt>
                      <c:pt idx="47">
                        <c:v>0.66200000000000003</c:v>
                      </c:pt>
                      <c:pt idx="48">
                        <c:v>0.66100000000000003</c:v>
                      </c:pt>
                      <c:pt idx="49">
                        <c:v>0.56200000000000006</c:v>
                      </c:pt>
                      <c:pt idx="50">
                        <c:v>0.66500000000000004</c:v>
                      </c:pt>
                      <c:pt idx="51">
                        <c:v>0.65100000000000002</c:v>
                      </c:pt>
                      <c:pt idx="52">
                        <c:v>0.65100000000000002</c:v>
                      </c:pt>
                      <c:pt idx="53">
                        <c:v>0.66100000000000003</c:v>
                      </c:pt>
                      <c:pt idx="54">
                        <c:v>0.65400000000000003</c:v>
                      </c:pt>
                      <c:pt idx="55">
                        <c:v>0.65900000000000003</c:v>
                      </c:pt>
                      <c:pt idx="56">
                        <c:v>0.67100000000000004</c:v>
                      </c:pt>
                      <c:pt idx="57">
                        <c:v>0.66500000000000004</c:v>
                      </c:pt>
                      <c:pt idx="58">
                        <c:v>0.65300000000000002</c:v>
                      </c:pt>
                      <c:pt idx="59">
                        <c:v>0.65600000000000003</c:v>
                      </c:pt>
                      <c:pt idx="60">
                        <c:v>0.65800000000000003</c:v>
                      </c:pt>
                      <c:pt idx="61">
                        <c:v>0.66200000000000003</c:v>
                      </c:pt>
                      <c:pt idx="62">
                        <c:v>0.64600000000000002</c:v>
                      </c:pt>
                      <c:pt idx="63">
                        <c:v>0.65300000000000002</c:v>
                      </c:pt>
                      <c:pt idx="64">
                        <c:v>0.58499999999999996</c:v>
                      </c:pt>
                      <c:pt idx="65">
                        <c:v>0.64</c:v>
                      </c:pt>
                      <c:pt idx="66">
                        <c:v>0.61899999999999999</c:v>
                      </c:pt>
                      <c:pt idx="67">
                        <c:v>0.65700000000000003</c:v>
                      </c:pt>
                      <c:pt idx="68">
                        <c:v>0.64900000000000002</c:v>
                      </c:pt>
                      <c:pt idx="69">
                        <c:v>0.63400000000000001</c:v>
                      </c:pt>
                      <c:pt idx="70">
                        <c:v>0.65200000000000002</c:v>
                      </c:pt>
                      <c:pt idx="71">
                        <c:v>0.64900000000000002</c:v>
                      </c:pt>
                      <c:pt idx="72">
                        <c:v>0.54900000000000004</c:v>
                      </c:pt>
                      <c:pt idx="73">
                        <c:v>0.59499999999999997</c:v>
                      </c:pt>
                      <c:pt idx="74">
                        <c:v>0.63600000000000001</c:v>
                      </c:pt>
                      <c:pt idx="75">
                        <c:v>0.61</c:v>
                      </c:pt>
                      <c:pt idx="76">
                        <c:v>0.63400000000000001</c:v>
                      </c:pt>
                      <c:pt idx="77">
                        <c:v>0.65500000000000003</c:v>
                      </c:pt>
                      <c:pt idx="78">
                        <c:v>0.67300000000000004</c:v>
                      </c:pt>
                      <c:pt idx="79">
                        <c:v>0.65900000000000003</c:v>
                      </c:pt>
                      <c:pt idx="80">
                        <c:v>0.63600000000000001</c:v>
                      </c:pt>
                      <c:pt idx="81">
                        <c:v>0.66400000000000003</c:v>
                      </c:pt>
                      <c:pt idx="82">
                        <c:v>0.65400000000000003</c:v>
                      </c:pt>
                      <c:pt idx="83">
                        <c:v>0.66400000000000003</c:v>
                      </c:pt>
                      <c:pt idx="84">
                        <c:v>0.66400000000000003</c:v>
                      </c:pt>
                      <c:pt idx="85">
                        <c:v>0.64900000000000002</c:v>
                      </c:pt>
                      <c:pt idx="86">
                        <c:v>0.66600000000000004</c:v>
                      </c:pt>
                      <c:pt idx="87">
                        <c:v>0.64500000000000002</c:v>
                      </c:pt>
                      <c:pt idx="88">
                        <c:v>0.66</c:v>
                      </c:pt>
                      <c:pt idx="89">
                        <c:v>0.65200000000000002</c:v>
                      </c:pt>
                      <c:pt idx="90">
                        <c:v>0.64700000000000002</c:v>
                      </c:pt>
                      <c:pt idx="91">
                        <c:v>0.65400000000000003</c:v>
                      </c:pt>
                      <c:pt idx="92">
                        <c:v>0.66</c:v>
                      </c:pt>
                      <c:pt idx="93">
                        <c:v>0.65800000000000003</c:v>
                      </c:pt>
                      <c:pt idx="94">
                        <c:v>0.65100000000000002</c:v>
                      </c:pt>
                      <c:pt idx="95">
                        <c:v>0.66500000000000004</c:v>
                      </c:pt>
                      <c:pt idx="96">
                        <c:v>0.63800000000000001</c:v>
                      </c:pt>
                      <c:pt idx="97">
                        <c:v>0.64800000000000002</c:v>
                      </c:pt>
                      <c:pt idx="98">
                        <c:v>0.65100000000000002</c:v>
                      </c:pt>
                      <c:pt idx="99">
                        <c:v>0.65400000000000003</c:v>
                      </c:pt>
                      <c:pt idx="100">
                        <c:v>0.59299999999999997</c:v>
                      </c:pt>
                      <c:pt idx="101">
                        <c:v>0.64500000000000002</c:v>
                      </c:pt>
                      <c:pt idx="102">
                        <c:v>0.65900000000000003</c:v>
                      </c:pt>
                      <c:pt idx="103">
                        <c:v>0.626</c:v>
                      </c:pt>
                      <c:pt idx="104">
                        <c:v>0.60199999999999998</c:v>
                      </c:pt>
                      <c:pt idx="105">
                        <c:v>0.66400000000000003</c:v>
                      </c:pt>
                      <c:pt idx="106">
                        <c:v>0.627</c:v>
                      </c:pt>
                      <c:pt idx="107">
                        <c:v>0.64200000000000002</c:v>
                      </c:pt>
                      <c:pt idx="108">
                        <c:v>0.66700000000000004</c:v>
                      </c:pt>
                      <c:pt idx="109">
                        <c:v>0.63700000000000001</c:v>
                      </c:pt>
                      <c:pt idx="110">
                        <c:v>0.66</c:v>
                      </c:pt>
                      <c:pt idx="111">
                        <c:v>0.64900000000000002</c:v>
                      </c:pt>
                      <c:pt idx="112">
                        <c:v>0.66</c:v>
                      </c:pt>
                      <c:pt idx="113">
                        <c:v>0.59899999999999998</c:v>
                      </c:pt>
                      <c:pt idx="114">
                        <c:v>0.66200000000000003</c:v>
                      </c:pt>
                      <c:pt idx="115">
                        <c:v>0.65100000000000002</c:v>
                      </c:pt>
                      <c:pt idx="116">
                        <c:v>0.65800000000000003</c:v>
                      </c:pt>
                      <c:pt idx="117">
                        <c:v>0.65</c:v>
                      </c:pt>
                      <c:pt idx="118">
                        <c:v>0.65800000000000003</c:v>
                      </c:pt>
                      <c:pt idx="119">
                        <c:v>0.64400000000000002</c:v>
                      </c:pt>
                      <c:pt idx="120">
                        <c:v>0.60399999999999998</c:v>
                      </c:pt>
                      <c:pt idx="121">
                        <c:v>0.66200000000000003</c:v>
                      </c:pt>
                      <c:pt idx="122">
                        <c:v>0.64500000000000002</c:v>
                      </c:pt>
                      <c:pt idx="123">
                        <c:v>0.64600000000000002</c:v>
                      </c:pt>
                      <c:pt idx="124">
                        <c:v>0.66800000000000004</c:v>
                      </c:pt>
                      <c:pt idx="125">
                        <c:v>0.63200000000000001</c:v>
                      </c:pt>
                      <c:pt idx="126">
                        <c:v>0.63900000000000001</c:v>
                      </c:pt>
                      <c:pt idx="127">
                        <c:v>0.67600000000000005</c:v>
                      </c:pt>
                      <c:pt idx="128">
                        <c:v>0.65800000000000003</c:v>
                      </c:pt>
                      <c:pt idx="129">
                        <c:v>0.65600000000000003</c:v>
                      </c:pt>
                      <c:pt idx="130">
                        <c:v>0.61799999999999999</c:v>
                      </c:pt>
                      <c:pt idx="131">
                        <c:v>0.65900000000000003</c:v>
                      </c:pt>
                      <c:pt idx="132">
                        <c:v>0.625</c:v>
                      </c:pt>
                      <c:pt idx="133">
                        <c:v>0.65400000000000003</c:v>
                      </c:pt>
                      <c:pt idx="134">
                        <c:v>0.65300000000000002</c:v>
                      </c:pt>
                      <c:pt idx="135">
                        <c:v>0.65700000000000003</c:v>
                      </c:pt>
                      <c:pt idx="136">
                        <c:v>0.64100000000000001</c:v>
                      </c:pt>
                      <c:pt idx="137">
                        <c:v>0.65100000000000002</c:v>
                      </c:pt>
                      <c:pt idx="138">
                        <c:v>0.64900000000000002</c:v>
                      </c:pt>
                      <c:pt idx="139">
                        <c:v>0.65600000000000003</c:v>
                      </c:pt>
                      <c:pt idx="140">
                        <c:v>0.65</c:v>
                      </c:pt>
                      <c:pt idx="141">
                        <c:v>0.65400000000000003</c:v>
                      </c:pt>
                      <c:pt idx="142">
                        <c:v>0.624</c:v>
                      </c:pt>
                      <c:pt idx="143">
                        <c:v>0.67100000000000004</c:v>
                      </c:pt>
                      <c:pt idx="144">
                        <c:v>0.65300000000000002</c:v>
                      </c:pt>
                      <c:pt idx="145">
                        <c:v>0.63200000000000001</c:v>
                      </c:pt>
                      <c:pt idx="146">
                        <c:v>0.64500000000000002</c:v>
                      </c:pt>
                      <c:pt idx="147">
                        <c:v>0.66</c:v>
                      </c:pt>
                      <c:pt idx="148">
                        <c:v>0.65500000000000003</c:v>
                      </c:pt>
                      <c:pt idx="149">
                        <c:v>0.64500000000000002</c:v>
                      </c:pt>
                      <c:pt idx="150">
                        <c:v>0.66800000000000004</c:v>
                      </c:pt>
                      <c:pt idx="151">
                        <c:v>0.621</c:v>
                      </c:pt>
                      <c:pt idx="152">
                        <c:v>0.61199999999999999</c:v>
                      </c:pt>
                      <c:pt idx="153">
                        <c:v>0.64400000000000002</c:v>
                      </c:pt>
                      <c:pt idx="154">
                        <c:v>0.63300000000000001</c:v>
                      </c:pt>
                      <c:pt idx="155">
                        <c:v>0.64200000000000002</c:v>
                      </c:pt>
                      <c:pt idx="156">
                        <c:v>0.65300000000000002</c:v>
                      </c:pt>
                      <c:pt idx="157">
                        <c:v>0.66200000000000003</c:v>
                      </c:pt>
                      <c:pt idx="158">
                        <c:v>0.66600000000000004</c:v>
                      </c:pt>
                      <c:pt idx="159">
                        <c:v>0.64600000000000002</c:v>
                      </c:pt>
                      <c:pt idx="160">
                        <c:v>0.64200000000000002</c:v>
                      </c:pt>
                      <c:pt idx="161">
                        <c:v>0.66</c:v>
                      </c:pt>
                      <c:pt idx="162">
                        <c:v>0.66800000000000004</c:v>
                      </c:pt>
                      <c:pt idx="163">
                        <c:v>0.66400000000000003</c:v>
                      </c:pt>
                      <c:pt idx="164">
                        <c:v>0.66</c:v>
                      </c:pt>
                      <c:pt idx="165">
                        <c:v>0.63900000000000001</c:v>
                      </c:pt>
                      <c:pt idx="166">
                        <c:v>0.626</c:v>
                      </c:pt>
                      <c:pt idx="167">
                        <c:v>0.66300000000000003</c:v>
                      </c:pt>
                      <c:pt idx="168">
                        <c:v>0.66</c:v>
                      </c:pt>
                      <c:pt idx="169">
                        <c:v>0.65100000000000002</c:v>
                      </c:pt>
                      <c:pt idx="170">
                        <c:v>0.63100000000000001</c:v>
                      </c:pt>
                      <c:pt idx="171">
                        <c:v>0.56299999999999994</c:v>
                      </c:pt>
                      <c:pt idx="172">
                        <c:v>0.57699999999999996</c:v>
                      </c:pt>
                      <c:pt idx="173">
                        <c:v>0.64600000000000002</c:v>
                      </c:pt>
                      <c:pt idx="174">
                        <c:v>0.65300000000000002</c:v>
                      </c:pt>
                      <c:pt idx="175">
                        <c:v>0.66200000000000003</c:v>
                      </c:pt>
                      <c:pt idx="176">
                        <c:v>0.64600000000000002</c:v>
                      </c:pt>
                      <c:pt idx="177">
                        <c:v>0.65600000000000003</c:v>
                      </c:pt>
                      <c:pt idx="178">
                        <c:v>0.66300000000000003</c:v>
                      </c:pt>
                      <c:pt idx="179">
                        <c:v>0.66100000000000003</c:v>
                      </c:pt>
                      <c:pt idx="180">
                        <c:v>0.66200000000000003</c:v>
                      </c:pt>
                      <c:pt idx="181">
                        <c:v>0.64500000000000002</c:v>
                      </c:pt>
                      <c:pt idx="182">
                        <c:v>0.51900000000000002</c:v>
                      </c:pt>
                      <c:pt idx="183">
                        <c:v>0.65800000000000003</c:v>
                      </c:pt>
                      <c:pt idx="184">
                        <c:v>0.66100000000000003</c:v>
                      </c:pt>
                      <c:pt idx="185">
                        <c:v>0.65500000000000003</c:v>
                      </c:pt>
                      <c:pt idx="186">
                        <c:v>0.66</c:v>
                      </c:pt>
                      <c:pt idx="187">
                        <c:v>0.64800000000000002</c:v>
                      </c:pt>
                      <c:pt idx="188">
                        <c:v>0.67</c:v>
                      </c:pt>
                      <c:pt idx="189">
                        <c:v>0.66200000000000003</c:v>
                      </c:pt>
                      <c:pt idx="190">
                        <c:v>0.66300000000000003</c:v>
                      </c:pt>
                      <c:pt idx="191">
                        <c:v>0.66500000000000004</c:v>
                      </c:pt>
                      <c:pt idx="192">
                        <c:v>0.65100000000000002</c:v>
                      </c:pt>
                      <c:pt idx="193">
                        <c:v>0.64800000000000002</c:v>
                      </c:pt>
                      <c:pt idx="194">
                        <c:v>0.66200000000000003</c:v>
                      </c:pt>
                      <c:pt idx="195">
                        <c:v>0.57799999999999996</c:v>
                      </c:pt>
                      <c:pt idx="196">
                        <c:v>0.59599999999999997</c:v>
                      </c:pt>
                      <c:pt idx="197">
                        <c:v>0.65100000000000002</c:v>
                      </c:pt>
                      <c:pt idx="198">
                        <c:v>0.65100000000000002</c:v>
                      </c:pt>
                      <c:pt idx="199">
                        <c:v>0.66500000000000004</c:v>
                      </c:pt>
                      <c:pt idx="200">
                        <c:v>0.66100000000000003</c:v>
                      </c:pt>
                      <c:pt idx="201">
                        <c:v>0.65100000000000002</c:v>
                      </c:pt>
                      <c:pt idx="202">
                        <c:v>0.61499999999999999</c:v>
                      </c:pt>
                      <c:pt idx="203">
                        <c:v>0.64200000000000002</c:v>
                      </c:pt>
                      <c:pt idx="204">
                        <c:v>0.64100000000000001</c:v>
                      </c:pt>
                      <c:pt idx="205">
                        <c:v>0.67600000000000005</c:v>
                      </c:pt>
                      <c:pt idx="206">
                        <c:v>0.56499999999999995</c:v>
                      </c:pt>
                      <c:pt idx="207">
                        <c:v>0.63400000000000001</c:v>
                      </c:pt>
                      <c:pt idx="208">
                        <c:v>0.63800000000000001</c:v>
                      </c:pt>
                      <c:pt idx="209">
                        <c:v>0.66400000000000003</c:v>
                      </c:pt>
                      <c:pt idx="210">
                        <c:v>0.64600000000000002</c:v>
                      </c:pt>
                      <c:pt idx="211">
                        <c:v>0.64600000000000002</c:v>
                      </c:pt>
                      <c:pt idx="212">
                        <c:v>0.59899999999999998</c:v>
                      </c:pt>
                      <c:pt idx="213">
                        <c:v>0.66400000000000003</c:v>
                      </c:pt>
                      <c:pt idx="214">
                        <c:v>0.64300000000000002</c:v>
                      </c:pt>
                      <c:pt idx="215">
                        <c:v>0.65400000000000003</c:v>
                      </c:pt>
                      <c:pt idx="216">
                        <c:v>0.61799999999999999</c:v>
                      </c:pt>
                      <c:pt idx="217">
                        <c:v>0.65900000000000003</c:v>
                      </c:pt>
                      <c:pt idx="218">
                        <c:v>0.65300000000000002</c:v>
                      </c:pt>
                      <c:pt idx="219">
                        <c:v>0.63300000000000001</c:v>
                      </c:pt>
                      <c:pt idx="220">
                        <c:v>0.55600000000000005</c:v>
                      </c:pt>
                      <c:pt idx="221">
                        <c:v>0.65500000000000003</c:v>
                      </c:pt>
                      <c:pt idx="222">
                        <c:v>0.65400000000000003</c:v>
                      </c:pt>
                      <c:pt idx="223">
                        <c:v>0.64100000000000001</c:v>
                      </c:pt>
                      <c:pt idx="224">
                        <c:v>0.65400000000000003</c:v>
                      </c:pt>
                      <c:pt idx="225">
                        <c:v>0.64400000000000002</c:v>
                      </c:pt>
                      <c:pt idx="226">
                        <c:v>0.65800000000000003</c:v>
                      </c:pt>
                      <c:pt idx="227">
                        <c:v>0.65100000000000002</c:v>
                      </c:pt>
                      <c:pt idx="228">
                        <c:v>0.59399999999999997</c:v>
                      </c:pt>
                      <c:pt idx="229">
                        <c:v>0.621</c:v>
                      </c:pt>
                      <c:pt idx="230">
                        <c:v>0.64500000000000002</c:v>
                      </c:pt>
                      <c:pt idx="231">
                        <c:v>0.628</c:v>
                      </c:pt>
                      <c:pt idx="232">
                        <c:v>0.66100000000000003</c:v>
                      </c:pt>
                      <c:pt idx="233">
                        <c:v>0.64200000000000002</c:v>
                      </c:pt>
                      <c:pt idx="234">
                        <c:v>0.61899999999999999</c:v>
                      </c:pt>
                      <c:pt idx="235">
                        <c:v>0.54400000000000004</c:v>
                      </c:pt>
                      <c:pt idx="236">
                        <c:v>0.57599999999999996</c:v>
                      </c:pt>
                      <c:pt idx="237">
                        <c:v>0.61899999999999999</c:v>
                      </c:pt>
                      <c:pt idx="238">
                        <c:v>0.628</c:v>
                      </c:pt>
                      <c:pt idx="239">
                        <c:v>0.63500000000000001</c:v>
                      </c:pt>
                      <c:pt idx="240">
                        <c:v>0.65700000000000003</c:v>
                      </c:pt>
                      <c:pt idx="241">
                        <c:v>0.65900000000000003</c:v>
                      </c:pt>
                      <c:pt idx="242">
                        <c:v>0.65800000000000003</c:v>
                      </c:pt>
                      <c:pt idx="243">
                        <c:v>0.66500000000000004</c:v>
                      </c:pt>
                      <c:pt idx="244">
                        <c:v>0.64900000000000002</c:v>
                      </c:pt>
                      <c:pt idx="245">
                        <c:v>0.63900000000000001</c:v>
                      </c:pt>
                      <c:pt idx="246">
                        <c:v>0.63300000000000001</c:v>
                      </c:pt>
                      <c:pt idx="247">
                        <c:v>0.62</c:v>
                      </c:pt>
                      <c:pt idx="248">
                        <c:v>0.57499999999999996</c:v>
                      </c:pt>
                      <c:pt idx="249">
                        <c:v>0.65800000000000003</c:v>
                      </c:pt>
                      <c:pt idx="250">
                        <c:v>0.66</c:v>
                      </c:pt>
                      <c:pt idx="251">
                        <c:v>0.66</c:v>
                      </c:pt>
                      <c:pt idx="252">
                        <c:v>0.64300000000000002</c:v>
                      </c:pt>
                      <c:pt idx="253">
                        <c:v>0.60199999999999998</c:v>
                      </c:pt>
                      <c:pt idx="254">
                        <c:v>0.66300000000000003</c:v>
                      </c:pt>
                      <c:pt idx="255">
                        <c:v>0.61499999999999999</c:v>
                      </c:pt>
                      <c:pt idx="256">
                        <c:v>0.54400000000000004</c:v>
                      </c:pt>
                      <c:pt idx="257">
                        <c:v>0.65</c:v>
                      </c:pt>
                      <c:pt idx="258">
                        <c:v>0.65</c:v>
                      </c:pt>
                      <c:pt idx="259">
                        <c:v>0.63200000000000001</c:v>
                      </c:pt>
                      <c:pt idx="260">
                        <c:v>0.64200000000000002</c:v>
                      </c:pt>
                      <c:pt idx="261">
                        <c:v>0.67300000000000004</c:v>
                      </c:pt>
                      <c:pt idx="262">
                        <c:v>0.66200000000000003</c:v>
                      </c:pt>
                      <c:pt idx="263">
                        <c:v>0.65</c:v>
                      </c:pt>
                      <c:pt idx="264">
                        <c:v>0.65700000000000003</c:v>
                      </c:pt>
                      <c:pt idx="265">
                        <c:v>0.64800000000000002</c:v>
                      </c:pt>
                      <c:pt idx="266">
                        <c:v>0.61199999999999999</c:v>
                      </c:pt>
                      <c:pt idx="267">
                        <c:v>0.66600000000000004</c:v>
                      </c:pt>
                      <c:pt idx="268">
                        <c:v>0.64600000000000002</c:v>
                      </c:pt>
                      <c:pt idx="269">
                        <c:v>0.63900000000000001</c:v>
                      </c:pt>
                      <c:pt idx="270">
                        <c:v>0.66700000000000004</c:v>
                      </c:pt>
                      <c:pt idx="271">
                        <c:v>0.64500000000000002</c:v>
                      </c:pt>
                      <c:pt idx="272">
                        <c:v>0.65</c:v>
                      </c:pt>
                      <c:pt idx="273">
                        <c:v>0.66300000000000003</c:v>
                      </c:pt>
                      <c:pt idx="274">
                        <c:v>0.66800000000000004</c:v>
                      </c:pt>
                      <c:pt idx="275">
                        <c:v>0.64200000000000002</c:v>
                      </c:pt>
                      <c:pt idx="276">
                        <c:v>0.65300000000000002</c:v>
                      </c:pt>
                      <c:pt idx="277">
                        <c:v>0.60099999999999998</c:v>
                      </c:pt>
                      <c:pt idx="278">
                        <c:v>0.65</c:v>
                      </c:pt>
                      <c:pt idx="279">
                        <c:v>0.66600000000000004</c:v>
                      </c:pt>
                      <c:pt idx="280">
                        <c:v>0.66700000000000004</c:v>
                      </c:pt>
                      <c:pt idx="281">
                        <c:v>0.63700000000000001</c:v>
                      </c:pt>
                      <c:pt idx="282">
                        <c:v>0.63600000000000001</c:v>
                      </c:pt>
                      <c:pt idx="283">
                        <c:v>0.63500000000000001</c:v>
                      </c:pt>
                      <c:pt idx="284">
                        <c:v>0.66100000000000003</c:v>
                      </c:pt>
                      <c:pt idx="285">
                        <c:v>0.66800000000000004</c:v>
                      </c:pt>
                      <c:pt idx="286">
                        <c:v>0.51600000000000001</c:v>
                      </c:pt>
                      <c:pt idx="287">
                        <c:v>0.64600000000000002</c:v>
                      </c:pt>
                      <c:pt idx="288">
                        <c:v>0.622</c:v>
                      </c:pt>
                      <c:pt idx="289">
                        <c:v>0.62</c:v>
                      </c:pt>
                      <c:pt idx="290">
                        <c:v>0.64800000000000002</c:v>
                      </c:pt>
                      <c:pt idx="291">
                        <c:v>0.64600000000000002</c:v>
                      </c:pt>
                      <c:pt idx="292">
                        <c:v>0.61899999999999999</c:v>
                      </c:pt>
                      <c:pt idx="293">
                        <c:v>0.65500000000000003</c:v>
                      </c:pt>
                      <c:pt idx="294">
                        <c:v>0.64200000000000002</c:v>
                      </c:pt>
                      <c:pt idx="295">
                        <c:v>0.62</c:v>
                      </c:pt>
                      <c:pt idx="296">
                        <c:v>0.629</c:v>
                      </c:pt>
                      <c:pt idx="297">
                        <c:v>0.64800000000000002</c:v>
                      </c:pt>
                      <c:pt idx="298">
                        <c:v>0.66</c:v>
                      </c:pt>
                      <c:pt idx="299">
                        <c:v>0.64500000000000002</c:v>
                      </c:pt>
                      <c:pt idx="300">
                        <c:v>0.58299999999999996</c:v>
                      </c:pt>
                      <c:pt idx="301">
                        <c:v>0.63800000000000001</c:v>
                      </c:pt>
                      <c:pt idx="302">
                        <c:v>0.54400000000000004</c:v>
                      </c:pt>
                      <c:pt idx="303">
                        <c:v>0.63800000000000001</c:v>
                      </c:pt>
                      <c:pt idx="304">
                        <c:v>0.65600000000000003</c:v>
                      </c:pt>
                      <c:pt idx="305">
                        <c:v>0.66500000000000004</c:v>
                      </c:pt>
                      <c:pt idx="306">
                        <c:v>0.65500000000000003</c:v>
                      </c:pt>
                      <c:pt idx="307">
                        <c:v>0.63100000000000001</c:v>
                      </c:pt>
                      <c:pt idx="308">
                        <c:v>0.60699999999999998</c:v>
                      </c:pt>
                      <c:pt idx="309">
                        <c:v>0.61399999999999999</c:v>
                      </c:pt>
                      <c:pt idx="310">
                        <c:v>0.63100000000000001</c:v>
                      </c:pt>
                      <c:pt idx="311">
                        <c:v>0.61099999999999999</c:v>
                      </c:pt>
                      <c:pt idx="312">
                        <c:v>0.66200000000000003</c:v>
                      </c:pt>
                      <c:pt idx="313">
                        <c:v>0.65600000000000003</c:v>
                      </c:pt>
                      <c:pt idx="314">
                        <c:v>0.61399999999999999</c:v>
                      </c:pt>
                      <c:pt idx="315">
                        <c:v>0.63</c:v>
                      </c:pt>
                      <c:pt idx="316">
                        <c:v>0.59799999999999998</c:v>
                      </c:pt>
                      <c:pt idx="317">
                        <c:v>0.63100000000000001</c:v>
                      </c:pt>
                      <c:pt idx="318">
                        <c:v>0.65600000000000003</c:v>
                      </c:pt>
                      <c:pt idx="319">
                        <c:v>0.63800000000000001</c:v>
                      </c:pt>
                      <c:pt idx="320">
                        <c:v>0.58799999999999997</c:v>
                      </c:pt>
                      <c:pt idx="321">
                        <c:v>0.627</c:v>
                      </c:pt>
                      <c:pt idx="322">
                        <c:v>0.61599999999999999</c:v>
                      </c:pt>
                      <c:pt idx="323">
                        <c:v>0.65900000000000003</c:v>
                      </c:pt>
                      <c:pt idx="324">
                        <c:v>0.60899999999999999</c:v>
                      </c:pt>
                      <c:pt idx="325">
                        <c:v>0.621</c:v>
                      </c:pt>
                      <c:pt idx="326">
                        <c:v>0.64900000000000002</c:v>
                      </c:pt>
                      <c:pt idx="327">
                        <c:v>0.65700000000000003</c:v>
                      </c:pt>
                      <c:pt idx="328">
                        <c:v>0.60399999999999998</c:v>
                      </c:pt>
                      <c:pt idx="329">
                        <c:v>0.64800000000000002</c:v>
                      </c:pt>
                      <c:pt idx="330">
                        <c:v>0.64100000000000001</c:v>
                      </c:pt>
                      <c:pt idx="331">
                        <c:v>0.61499999999999999</c:v>
                      </c:pt>
                      <c:pt idx="332">
                        <c:v>0.59399999999999997</c:v>
                      </c:pt>
                      <c:pt idx="333">
                        <c:v>0.65400000000000003</c:v>
                      </c:pt>
                      <c:pt idx="334">
                        <c:v>0.66300000000000003</c:v>
                      </c:pt>
                      <c:pt idx="335">
                        <c:v>0.629</c:v>
                      </c:pt>
                      <c:pt idx="336">
                        <c:v>0.63600000000000001</c:v>
                      </c:pt>
                      <c:pt idx="337">
                        <c:v>0.65700000000000003</c:v>
                      </c:pt>
                      <c:pt idx="338">
                        <c:v>0.629</c:v>
                      </c:pt>
                      <c:pt idx="339">
                        <c:v>0.58499999999999996</c:v>
                      </c:pt>
                      <c:pt idx="340">
                        <c:v>0.66300000000000003</c:v>
                      </c:pt>
                      <c:pt idx="341">
                        <c:v>0.66400000000000003</c:v>
                      </c:pt>
                      <c:pt idx="342">
                        <c:v>0.60399999999999998</c:v>
                      </c:pt>
                      <c:pt idx="343">
                        <c:v>0.63800000000000001</c:v>
                      </c:pt>
                      <c:pt idx="344">
                        <c:v>0.65400000000000003</c:v>
                      </c:pt>
                      <c:pt idx="345">
                        <c:v>0.65900000000000003</c:v>
                      </c:pt>
                      <c:pt idx="346">
                        <c:v>0.63900000000000001</c:v>
                      </c:pt>
                      <c:pt idx="347">
                        <c:v>0.61199999999999999</c:v>
                      </c:pt>
                      <c:pt idx="348">
                        <c:v>0.628</c:v>
                      </c:pt>
                      <c:pt idx="349">
                        <c:v>0.627</c:v>
                      </c:pt>
                      <c:pt idx="350">
                        <c:v>0.64600000000000002</c:v>
                      </c:pt>
                      <c:pt idx="351">
                        <c:v>0.66400000000000003</c:v>
                      </c:pt>
                      <c:pt idx="352">
                        <c:v>0.65800000000000003</c:v>
                      </c:pt>
                      <c:pt idx="353">
                        <c:v>0.58399999999999996</c:v>
                      </c:pt>
                      <c:pt idx="354">
                        <c:v>0.61499999999999999</c:v>
                      </c:pt>
                      <c:pt idx="355">
                        <c:v>0.60499999999999998</c:v>
                      </c:pt>
                      <c:pt idx="356">
                        <c:v>0.64500000000000002</c:v>
                      </c:pt>
                      <c:pt idx="357">
                        <c:v>0.64300000000000002</c:v>
                      </c:pt>
                      <c:pt idx="358">
                        <c:v>0.61399999999999999</c:v>
                      </c:pt>
                      <c:pt idx="359">
                        <c:v>0.63300000000000001</c:v>
                      </c:pt>
                      <c:pt idx="360">
                        <c:v>0.63500000000000001</c:v>
                      </c:pt>
                      <c:pt idx="361">
                        <c:v>0.62</c:v>
                      </c:pt>
                      <c:pt idx="362">
                        <c:v>0.60199999999999998</c:v>
                      </c:pt>
                      <c:pt idx="363">
                        <c:v>0.65600000000000003</c:v>
                      </c:pt>
                      <c:pt idx="364">
                        <c:v>0.63800000000000001</c:v>
                      </c:pt>
                      <c:pt idx="365">
                        <c:v>0.64</c:v>
                      </c:pt>
                      <c:pt idx="366">
                        <c:v>0.66100000000000003</c:v>
                      </c:pt>
                      <c:pt idx="367">
                        <c:v>0.622</c:v>
                      </c:pt>
                      <c:pt idx="368">
                        <c:v>0.626</c:v>
                      </c:pt>
                      <c:pt idx="369">
                        <c:v>0.65</c:v>
                      </c:pt>
                      <c:pt idx="370">
                        <c:v>0.64600000000000002</c:v>
                      </c:pt>
                      <c:pt idx="371">
                        <c:v>0.65</c:v>
                      </c:pt>
                      <c:pt idx="372">
                        <c:v>0.61899999999999999</c:v>
                      </c:pt>
                      <c:pt idx="373">
                        <c:v>0.66200000000000003</c:v>
                      </c:pt>
                      <c:pt idx="374">
                        <c:v>0.61899999999999999</c:v>
                      </c:pt>
                      <c:pt idx="375">
                        <c:v>0.628</c:v>
                      </c:pt>
                      <c:pt idx="376">
                        <c:v>0.64600000000000002</c:v>
                      </c:pt>
                      <c:pt idx="377">
                        <c:v>0.627</c:v>
                      </c:pt>
                      <c:pt idx="378">
                        <c:v>0.65700000000000003</c:v>
                      </c:pt>
                      <c:pt idx="379">
                        <c:v>0.64300000000000002</c:v>
                      </c:pt>
                      <c:pt idx="380">
                        <c:v>0.64200000000000002</c:v>
                      </c:pt>
                      <c:pt idx="381">
                        <c:v>0.63900000000000001</c:v>
                      </c:pt>
                      <c:pt idx="382">
                        <c:v>0.66200000000000003</c:v>
                      </c:pt>
                      <c:pt idx="383">
                        <c:v>0.61099999999999999</c:v>
                      </c:pt>
                      <c:pt idx="384">
                        <c:v>0.59699999999999998</c:v>
                      </c:pt>
                      <c:pt idx="385">
                        <c:v>0.61699999999999999</c:v>
                      </c:pt>
                      <c:pt idx="386">
                        <c:v>0.65</c:v>
                      </c:pt>
                      <c:pt idx="387">
                        <c:v>0.65600000000000003</c:v>
                      </c:pt>
                      <c:pt idx="388">
                        <c:v>0.65</c:v>
                      </c:pt>
                      <c:pt idx="389">
                        <c:v>0.63800000000000001</c:v>
                      </c:pt>
                      <c:pt idx="390">
                        <c:v>0.63800000000000001</c:v>
                      </c:pt>
                      <c:pt idx="391">
                        <c:v>0.65</c:v>
                      </c:pt>
                      <c:pt idx="392">
                        <c:v>0.65500000000000003</c:v>
                      </c:pt>
                      <c:pt idx="393">
                        <c:v>0.65800000000000003</c:v>
                      </c:pt>
                      <c:pt idx="394">
                        <c:v>0.64200000000000002</c:v>
                      </c:pt>
                      <c:pt idx="395">
                        <c:v>0.64500000000000002</c:v>
                      </c:pt>
                      <c:pt idx="396">
                        <c:v>0.58899999999999997</c:v>
                      </c:pt>
                      <c:pt idx="397">
                        <c:v>0.65800000000000003</c:v>
                      </c:pt>
                      <c:pt idx="398">
                        <c:v>0.63900000000000001</c:v>
                      </c:pt>
                      <c:pt idx="399">
                        <c:v>0.63300000000000001</c:v>
                      </c:pt>
                      <c:pt idx="400">
                        <c:v>0.65500000000000003</c:v>
                      </c:pt>
                      <c:pt idx="401">
                        <c:v>0.58599999999999997</c:v>
                      </c:pt>
                      <c:pt idx="402">
                        <c:v>0.65100000000000002</c:v>
                      </c:pt>
                      <c:pt idx="403">
                        <c:v>0.624</c:v>
                      </c:pt>
                      <c:pt idx="404">
                        <c:v>0.59899999999999998</c:v>
                      </c:pt>
                      <c:pt idx="405">
                        <c:v>0.64200000000000002</c:v>
                      </c:pt>
                      <c:pt idx="406">
                        <c:v>0.627</c:v>
                      </c:pt>
                      <c:pt idx="407">
                        <c:v>0.58099999999999996</c:v>
                      </c:pt>
                      <c:pt idx="408">
                        <c:v>0.64200000000000002</c:v>
                      </c:pt>
                      <c:pt idx="409">
                        <c:v>0.65</c:v>
                      </c:pt>
                      <c:pt idx="410">
                        <c:v>0.64400000000000002</c:v>
                      </c:pt>
                      <c:pt idx="411">
                        <c:v>0.63700000000000001</c:v>
                      </c:pt>
                      <c:pt idx="412">
                        <c:v>0.62</c:v>
                      </c:pt>
                      <c:pt idx="413">
                        <c:v>0.63900000000000001</c:v>
                      </c:pt>
                      <c:pt idx="414">
                        <c:v>0.58799999999999997</c:v>
                      </c:pt>
                      <c:pt idx="415">
                        <c:v>0.65700000000000003</c:v>
                      </c:pt>
                      <c:pt idx="416">
                        <c:v>0.66400000000000003</c:v>
                      </c:pt>
                      <c:pt idx="417">
                        <c:v>0.61799999999999999</c:v>
                      </c:pt>
                      <c:pt idx="418">
                        <c:v>0.627</c:v>
                      </c:pt>
                      <c:pt idx="419">
                        <c:v>0.59299999999999997</c:v>
                      </c:pt>
                      <c:pt idx="420">
                        <c:v>0.58899999999999997</c:v>
                      </c:pt>
                      <c:pt idx="421">
                        <c:v>0.626</c:v>
                      </c:pt>
                      <c:pt idx="422">
                        <c:v>0.65200000000000002</c:v>
                      </c:pt>
                      <c:pt idx="423">
                        <c:v>0.65100000000000002</c:v>
                      </c:pt>
                      <c:pt idx="424">
                        <c:v>0.66600000000000004</c:v>
                      </c:pt>
                      <c:pt idx="425">
                        <c:v>0.63900000000000001</c:v>
                      </c:pt>
                      <c:pt idx="426">
                        <c:v>0.63500000000000001</c:v>
                      </c:pt>
                      <c:pt idx="427">
                        <c:v>0.66500000000000004</c:v>
                      </c:pt>
                      <c:pt idx="428">
                        <c:v>0.65700000000000003</c:v>
                      </c:pt>
                      <c:pt idx="429">
                        <c:v>0.66300000000000003</c:v>
                      </c:pt>
                      <c:pt idx="430">
                        <c:v>0.60699999999999998</c:v>
                      </c:pt>
                      <c:pt idx="431">
                        <c:v>0.62</c:v>
                      </c:pt>
                      <c:pt idx="432">
                        <c:v>0.55300000000000005</c:v>
                      </c:pt>
                      <c:pt idx="433">
                        <c:v>0.66800000000000004</c:v>
                      </c:pt>
                      <c:pt idx="434">
                        <c:v>0.64700000000000002</c:v>
                      </c:pt>
                      <c:pt idx="435">
                        <c:v>0.63900000000000001</c:v>
                      </c:pt>
                      <c:pt idx="436">
                        <c:v>0.63900000000000001</c:v>
                      </c:pt>
                      <c:pt idx="437">
                        <c:v>0.65300000000000002</c:v>
                      </c:pt>
                      <c:pt idx="438">
                        <c:v>0.64700000000000002</c:v>
                      </c:pt>
                      <c:pt idx="439">
                        <c:v>0.64600000000000002</c:v>
                      </c:pt>
                      <c:pt idx="440">
                        <c:v>0.66500000000000004</c:v>
                      </c:pt>
                      <c:pt idx="441">
                        <c:v>0.65600000000000003</c:v>
                      </c:pt>
                      <c:pt idx="442">
                        <c:v>0.58099999999999996</c:v>
                      </c:pt>
                      <c:pt idx="443">
                        <c:v>0.65</c:v>
                      </c:pt>
                      <c:pt idx="444">
                        <c:v>0.66100000000000003</c:v>
                      </c:pt>
                      <c:pt idx="445">
                        <c:v>0.59799999999999998</c:v>
                      </c:pt>
                      <c:pt idx="446">
                        <c:v>0.628</c:v>
                      </c:pt>
                      <c:pt idx="447">
                        <c:v>0.65</c:v>
                      </c:pt>
                      <c:pt idx="448">
                        <c:v>0.64</c:v>
                      </c:pt>
                      <c:pt idx="449">
                        <c:v>0.61899999999999999</c:v>
                      </c:pt>
                      <c:pt idx="450">
                        <c:v>0.60599999999999998</c:v>
                      </c:pt>
                      <c:pt idx="451">
                        <c:v>0.64700000000000002</c:v>
                      </c:pt>
                      <c:pt idx="452">
                        <c:v>0.66500000000000004</c:v>
                      </c:pt>
                      <c:pt idx="453">
                        <c:v>0.65500000000000003</c:v>
                      </c:pt>
                      <c:pt idx="454">
                        <c:v>0.64700000000000002</c:v>
                      </c:pt>
                      <c:pt idx="455">
                        <c:v>0.53700000000000003</c:v>
                      </c:pt>
                      <c:pt idx="456">
                        <c:v>0.64300000000000002</c:v>
                      </c:pt>
                      <c:pt idx="457">
                        <c:v>0.59799999999999998</c:v>
                      </c:pt>
                      <c:pt idx="458">
                        <c:v>0.65100000000000002</c:v>
                      </c:pt>
                      <c:pt idx="459">
                        <c:v>0.64700000000000002</c:v>
                      </c:pt>
                      <c:pt idx="460">
                        <c:v>0.65700000000000003</c:v>
                      </c:pt>
                      <c:pt idx="461">
                        <c:v>0.64900000000000002</c:v>
                      </c:pt>
                      <c:pt idx="462">
                        <c:v>0.61099999999999999</c:v>
                      </c:pt>
                      <c:pt idx="463">
                        <c:v>0.65800000000000003</c:v>
                      </c:pt>
                      <c:pt idx="464">
                        <c:v>0.64</c:v>
                      </c:pt>
                      <c:pt idx="465">
                        <c:v>0.65100000000000002</c:v>
                      </c:pt>
                      <c:pt idx="466">
                        <c:v>0.65500000000000003</c:v>
                      </c:pt>
                      <c:pt idx="467">
                        <c:v>0.63100000000000001</c:v>
                      </c:pt>
                      <c:pt idx="468">
                        <c:v>0.64700000000000002</c:v>
                      </c:pt>
                      <c:pt idx="469">
                        <c:v>0.61299999999999999</c:v>
                      </c:pt>
                      <c:pt idx="470">
                        <c:v>0.65900000000000003</c:v>
                      </c:pt>
                      <c:pt idx="471">
                        <c:v>0.65400000000000003</c:v>
                      </c:pt>
                      <c:pt idx="472">
                        <c:v>0.59499999999999997</c:v>
                      </c:pt>
                      <c:pt idx="473">
                        <c:v>0.59099999999999997</c:v>
                      </c:pt>
                      <c:pt idx="474">
                        <c:v>0.64500000000000002</c:v>
                      </c:pt>
                      <c:pt idx="475">
                        <c:v>0.64200000000000002</c:v>
                      </c:pt>
                      <c:pt idx="476">
                        <c:v>0.60399999999999998</c:v>
                      </c:pt>
                      <c:pt idx="477">
                        <c:v>0.64300000000000002</c:v>
                      </c:pt>
                      <c:pt idx="478">
                        <c:v>0.64</c:v>
                      </c:pt>
                      <c:pt idx="479">
                        <c:v>0.65100000000000002</c:v>
                      </c:pt>
                      <c:pt idx="480">
                        <c:v>0.64200000000000002</c:v>
                      </c:pt>
                      <c:pt idx="481">
                        <c:v>0.63100000000000001</c:v>
                      </c:pt>
                      <c:pt idx="482">
                        <c:v>0.63500000000000001</c:v>
                      </c:pt>
                      <c:pt idx="483">
                        <c:v>0.65100000000000002</c:v>
                      </c:pt>
                      <c:pt idx="484">
                        <c:v>0.63700000000000001</c:v>
                      </c:pt>
                      <c:pt idx="485">
                        <c:v>0.64500000000000002</c:v>
                      </c:pt>
                      <c:pt idx="486">
                        <c:v>0.64700000000000002</c:v>
                      </c:pt>
                      <c:pt idx="487">
                        <c:v>0.60699999999999998</c:v>
                      </c:pt>
                      <c:pt idx="488">
                        <c:v>0.63200000000000001</c:v>
                      </c:pt>
                      <c:pt idx="489">
                        <c:v>0.66200000000000003</c:v>
                      </c:pt>
                      <c:pt idx="490">
                        <c:v>0.628</c:v>
                      </c:pt>
                      <c:pt idx="491">
                        <c:v>0.64500000000000002</c:v>
                      </c:pt>
                      <c:pt idx="492">
                        <c:v>0.64500000000000002</c:v>
                      </c:pt>
                      <c:pt idx="493">
                        <c:v>0.65800000000000003</c:v>
                      </c:pt>
                      <c:pt idx="494">
                        <c:v>0.65600000000000003</c:v>
                      </c:pt>
                      <c:pt idx="495">
                        <c:v>0.64800000000000002</c:v>
                      </c:pt>
                      <c:pt idx="496">
                        <c:v>0.65500000000000003</c:v>
                      </c:pt>
                      <c:pt idx="497">
                        <c:v>0.66400000000000003</c:v>
                      </c:pt>
                      <c:pt idx="498">
                        <c:v>0.65900000000000003</c:v>
                      </c:pt>
                      <c:pt idx="499">
                        <c:v>0.58399999999999996</c:v>
                      </c:pt>
                      <c:pt idx="500">
                        <c:v>0.65</c:v>
                      </c:pt>
                      <c:pt idx="501">
                        <c:v>0.61</c:v>
                      </c:pt>
                      <c:pt idx="502">
                        <c:v>0.628</c:v>
                      </c:pt>
                      <c:pt idx="503">
                        <c:v>0.66200000000000003</c:v>
                      </c:pt>
                      <c:pt idx="504">
                        <c:v>0.63400000000000001</c:v>
                      </c:pt>
                      <c:pt idx="505">
                        <c:v>0.64</c:v>
                      </c:pt>
                      <c:pt idx="506">
                        <c:v>0.61299999999999999</c:v>
                      </c:pt>
                      <c:pt idx="507">
                        <c:v>0.63600000000000001</c:v>
                      </c:pt>
                      <c:pt idx="508">
                        <c:v>0.64500000000000002</c:v>
                      </c:pt>
                      <c:pt idx="509">
                        <c:v>0.64300000000000002</c:v>
                      </c:pt>
                      <c:pt idx="510">
                        <c:v>0.63700000000000001</c:v>
                      </c:pt>
                      <c:pt idx="511">
                        <c:v>0.64100000000000001</c:v>
                      </c:pt>
                      <c:pt idx="512">
                        <c:v>0.63400000000000001</c:v>
                      </c:pt>
                      <c:pt idx="513">
                        <c:v>0.627</c:v>
                      </c:pt>
                      <c:pt idx="514">
                        <c:v>0.61599999999999999</c:v>
                      </c:pt>
                      <c:pt idx="515">
                        <c:v>0.65700000000000003</c:v>
                      </c:pt>
                      <c:pt idx="516">
                        <c:v>0.61</c:v>
                      </c:pt>
                      <c:pt idx="517">
                        <c:v>0.61499999999999999</c:v>
                      </c:pt>
                      <c:pt idx="518">
                        <c:v>0.64600000000000002</c:v>
                      </c:pt>
                      <c:pt idx="519">
                        <c:v>0.61299999999999999</c:v>
                      </c:pt>
                      <c:pt idx="520">
                        <c:v>0.62</c:v>
                      </c:pt>
                    </c:numCache>
                  </c:numRef>
                </c:yVal>
                <c:smooth val="0"/>
                <c:extLst xmlns:c15="http://schemas.microsoft.com/office/drawing/2012/chart">
                  <c:ext xmlns:c16="http://schemas.microsoft.com/office/drawing/2014/chart" uri="{C3380CC4-5D6E-409C-BE32-E72D297353CC}">
                    <c16:uniqueId val="{0000000F-16BF-4B50-9D9C-46E99101A5DB}"/>
                  </c:ext>
                </c:extLst>
              </c15:ser>
            </c15:filteredScatterSeries>
            <c15:filteredScatterSeries>
              <c15:ser>
                <c:idx val="3"/>
                <c:order val="5"/>
                <c:tx>
                  <c:v>pooled Nuc spher w V:C &gt;30</c:v>
                </c:tx>
                <c:spPr>
                  <a:ln w="25400" cap="rnd">
                    <a:noFill/>
                    <a:round/>
                  </a:ln>
                  <a:effectLst/>
                </c:spPr>
                <c:marker>
                  <c:symbol val="circle"/>
                  <c:size val="5"/>
                  <c:spPr>
                    <a:solidFill>
                      <a:schemeClr val="accent4"/>
                    </a:solidFill>
                    <a:ln w="9525">
                      <a:solidFill>
                        <a:schemeClr val="accent4"/>
                      </a:solidFill>
                    </a:ln>
                    <a:effectLst/>
                  </c:spPr>
                </c:marker>
                <c:trendline>
                  <c:spPr>
                    <a:ln w="19050" cap="rnd">
                      <a:solidFill>
                        <a:schemeClr val="accent4"/>
                      </a:solidFill>
                      <a:prstDash val="solid"/>
                    </a:ln>
                    <a:effectLst/>
                  </c:spPr>
                  <c:trendlineType val="linear"/>
                  <c:dispRSqr val="1"/>
                  <c:dispEq val="0"/>
                  <c:trendlineLbl>
                    <c:layout>
                      <c:manualLayout>
                        <c:x val="-6.1151146590695878E-2"/>
                        <c:y val="-9.7690010549158671E-2"/>
                      </c:manualLayout>
                    </c:layout>
                    <c:numFmt formatCode="General" sourceLinked="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rendlineLbl>
                </c:trendline>
                <c:xVal>
                  <c:numRef>
                    <c:extLst xmlns:c15="http://schemas.microsoft.com/office/drawing/2012/chart">
                      <c:ext xmlns:c15="http://schemas.microsoft.com/office/drawing/2012/chart" uri="{02D57815-91ED-43cb-92C2-25804820EDAC}">
                        <c15:formulaRef>
                          <c15:sqref>'Shape analysis'!$AA$524:$AA$570</c15:sqref>
                        </c15:formulaRef>
                      </c:ext>
                    </c:extLst>
                    <c:numCache>
                      <c:formatCode>General</c:formatCode>
                      <c:ptCount val="47"/>
                      <c:pt idx="0">
                        <c:v>0.3017776764609772</c:v>
                      </c:pt>
                      <c:pt idx="1">
                        <c:v>0.30210858117268113</c:v>
                      </c:pt>
                      <c:pt idx="2">
                        <c:v>0.305490783122703</c:v>
                      </c:pt>
                      <c:pt idx="3">
                        <c:v>0.30915090213156776</c:v>
                      </c:pt>
                      <c:pt idx="4">
                        <c:v>0.30964536959260819</c:v>
                      </c:pt>
                      <c:pt idx="5">
                        <c:v>0.31096262883881709</c:v>
                      </c:pt>
                      <c:pt idx="6">
                        <c:v>0.31266541453834107</c:v>
                      </c:pt>
                      <c:pt idx="7">
                        <c:v>0.31316032379301151</c:v>
                      </c:pt>
                      <c:pt idx="8">
                        <c:v>0.31395713766937616</c:v>
                      </c:pt>
                      <c:pt idx="9">
                        <c:v>0.31594292609614916</c:v>
                      </c:pt>
                      <c:pt idx="10">
                        <c:v>0.31719298839060645</c:v>
                      </c:pt>
                      <c:pt idx="11">
                        <c:v>0.32105359878979506</c:v>
                      </c:pt>
                      <c:pt idx="12">
                        <c:v>0.32210661432028237</c:v>
                      </c:pt>
                      <c:pt idx="13">
                        <c:v>0.32225545540176348</c:v>
                      </c:pt>
                      <c:pt idx="14">
                        <c:v>0.32341883302447222</c:v>
                      </c:pt>
                      <c:pt idx="15">
                        <c:v>0.32451010456573481</c:v>
                      </c:pt>
                      <c:pt idx="16">
                        <c:v>0.32746597462815547</c:v>
                      </c:pt>
                      <c:pt idx="17">
                        <c:v>0.32899976373322198</c:v>
                      </c:pt>
                      <c:pt idx="18">
                        <c:v>0.32962123542487681</c:v>
                      </c:pt>
                      <c:pt idx="19">
                        <c:v>0.32984296417941084</c:v>
                      </c:pt>
                      <c:pt idx="20">
                        <c:v>0.33308932511645528</c:v>
                      </c:pt>
                      <c:pt idx="21">
                        <c:v>0.33411008191074032</c:v>
                      </c:pt>
                      <c:pt idx="22">
                        <c:v>0.34300972106607219</c:v>
                      </c:pt>
                      <c:pt idx="23">
                        <c:v>0.34557173900276034</c:v>
                      </c:pt>
                      <c:pt idx="24">
                        <c:v>0.34739249196401584</c:v>
                      </c:pt>
                      <c:pt idx="25">
                        <c:v>0.34765187801377262</c:v>
                      </c:pt>
                      <c:pt idx="26">
                        <c:v>0.35061996964232778</c:v>
                      </c:pt>
                      <c:pt idx="27">
                        <c:v>0.35771340453017525</c:v>
                      </c:pt>
                      <c:pt idx="28">
                        <c:v>0.36874849041551089</c:v>
                      </c:pt>
                      <c:pt idx="29">
                        <c:v>0.37269148897430038</c:v>
                      </c:pt>
                      <c:pt idx="30">
                        <c:v>0.37454264402034959</c:v>
                      </c:pt>
                      <c:pt idx="31">
                        <c:v>0.38131356413459855</c:v>
                      </c:pt>
                      <c:pt idx="32">
                        <c:v>0.39025223639538559</c:v>
                      </c:pt>
                      <c:pt idx="33">
                        <c:v>0.39047665907400381</c:v>
                      </c:pt>
                      <c:pt idx="34">
                        <c:v>0.39365656511519836</c:v>
                      </c:pt>
                      <c:pt idx="35">
                        <c:v>0.40761471052488341</c:v>
                      </c:pt>
                      <c:pt idx="36">
                        <c:v>0.41943378749521809</c:v>
                      </c:pt>
                      <c:pt idx="37">
                        <c:v>0.42226664179456502</c:v>
                      </c:pt>
                      <c:pt idx="38">
                        <c:v>0.43269974815295303</c:v>
                      </c:pt>
                      <c:pt idx="39">
                        <c:v>0.43276562275854907</c:v>
                      </c:pt>
                      <c:pt idx="40">
                        <c:v>0.44994763643306301</c:v>
                      </c:pt>
                      <c:pt idx="41">
                        <c:v>0.45016416324926539</c:v>
                      </c:pt>
                      <c:pt idx="42">
                        <c:v>0.46154424715211156</c:v>
                      </c:pt>
                      <c:pt idx="43">
                        <c:v>0.50801077593324295</c:v>
                      </c:pt>
                      <c:pt idx="44">
                        <c:v>0.52005504100135502</c:v>
                      </c:pt>
                      <c:pt idx="45">
                        <c:v>0.55170092121179759</c:v>
                      </c:pt>
                      <c:pt idx="46">
                        <c:v>0.56066963016021831</c:v>
                      </c:pt>
                    </c:numCache>
                  </c:numRef>
                </c:xVal>
                <c:yVal>
                  <c:numRef>
                    <c:extLst xmlns:c15="http://schemas.microsoft.com/office/drawing/2012/chart">
                      <c:ext xmlns:c15="http://schemas.microsoft.com/office/drawing/2012/chart" uri="{02D57815-91ED-43cb-92C2-25804820EDAC}">
                        <c15:formulaRef>
                          <c15:sqref>'Shape analysis'!$AC$524:$AC$570</c15:sqref>
                        </c15:formulaRef>
                      </c:ext>
                    </c:extLst>
                    <c:numCache>
                      <c:formatCode>General</c:formatCode>
                      <c:ptCount val="47"/>
                      <c:pt idx="0">
                        <c:v>0.63900000000000001</c:v>
                      </c:pt>
                      <c:pt idx="1">
                        <c:v>0.64</c:v>
                      </c:pt>
                      <c:pt idx="2">
                        <c:v>0.58399999999999996</c:v>
                      </c:pt>
                      <c:pt idx="3">
                        <c:v>0.622</c:v>
                      </c:pt>
                      <c:pt idx="4">
                        <c:v>0.623</c:v>
                      </c:pt>
                      <c:pt idx="5">
                        <c:v>0.63100000000000001</c:v>
                      </c:pt>
                      <c:pt idx="6">
                        <c:v>0.63700000000000001</c:v>
                      </c:pt>
                      <c:pt idx="7">
                        <c:v>0.64700000000000002</c:v>
                      </c:pt>
                      <c:pt idx="8">
                        <c:v>0.61899999999999999</c:v>
                      </c:pt>
                      <c:pt idx="9">
                        <c:v>0.61799999999999999</c:v>
                      </c:pt>
                      <c:pt idx="10">
                        <c:v>0.63</c:v>
                      </c:pt>
                      <c:pt idx="11">
                        <c:v>0.61699999999999999</c:v>
                      </c:pt>
                      <c:pt idx="12">
                        <c:v>0.63700000000000001</c:v>
                      </c:pt>
                      <c:pt idx="13">
                        <c:v>0.60499999999999998</c:v>
                      </c:pt>
                      <c:pt idx="14">
                        <c:v>0.64100000000000001</c:v>
                      </c:pt>
                      <c:pt idx="15">
                        <c:v>0.623</c:v>
                      </c:pt>
                      <c:pt idx="16">
                        <c:v>0.61699999999999999</c:v>
                      </c:pt>
                      <c:pt idx="17">
                        <c:v>0.63300000000000001</c:v>
                      </c:pt>
                      <c:pt idx="18">
                        <c:v>0.63500000000000001</c:v>
                      </c:pt>
                      <c:pt idx="19">
                        <c:v>0.63100000000000001</c:v>
                      </c:pt>
                      <c:pt idx="20">
                        <c:v>0.623</c:v>
                      </c:pt>
                      <c:pt idx="21">
                        <c:v>0.61299999999999999</c:v>
                      </c:pt>
                      <c:pt idx="22">
                        <c:v>0.64200000000000002</c:v>
                      </c:pt>
                      <c:pt idx="23">
                        <c:v>0.58599999999999997</c:v>
                      </c:pt>
                      <c:pt idx="24">
                        <c:v>0.64500000000000002</c:v>
                      </c:pt>
                      <c:pt idx="25">
                        <c:v>0.629</c:v>
                      </c:pt>
                      <c:pt idx="26">
                        <c:v>0.625</c:v>
                      </c:pt>
                      <c:pt idx="27">
                        <c:v>0.63700000000000001</c:v>
                      </c:pt>
                      <c:pt idx="28">
                        <c:v>0.60399999999999998</c:v>
                      </c:pt>
                      <c:pt idx="29">
                        <c:v>0.64500000000000002</c:v>
                      </c:pt>
                      <c:pt idx="30">
                        <c:v>0.64400000000000002</c:v>
                      </c:pt>
                      <c:pt idx="31">
                        <c:v>0.61599999999999999</c:v>
                      </c:pt>
                      <c:pt idx="32">
                        <c:v>0.64400000000000002</c:v>
                      </c:pt>
                      <c:pt idx="33">
                        <c:v>0.60599999999999998</c:v>
                      </c:pt>
                      <c:pt idx="34">
                        <c:v>0.60799999999999998</c:v>
                      </c:pt>
                      <c:pt idx="35">
                        <c:v>0.59</c:v>
                      </c:pt>
                      <c:pt idx="36">
                        <c:v>0.60099999999999998</c:v>
                      </c:pt>
                      <c:pt idx="37">
                        <c:v>0.64800000000000002</c:v>
                      </c:pt>
                      <c:pt idx="38">
                        <c:v>0.65400000000000003</c:v>
                      </c:pt>
                      <c:pt idx="39">
                        <c:v>0.59099999999999997</c:v>
                      </c:pt>
                      <c:pt idx="40">
                        <c:v>0.63200000000000001</c:v>
                      </c:pt>
                      <c:pt idx="41">
                        <c:v>0.49199999999999999</c:v>
                      </c:pt>
                      <c:pt idx="42">
                        <c:v>0.497</c:v>
                      </c:pt>
                      <c:pt idx="43">
                        <c:v>0.626</c:v>
                      </c:pt>
                      <c:pt idx="44">
                        <c:v>0.54600000000000004</c:v>
                      </c:pt>
                      <c:pt idx="45">
                        <c:v>0.56999999999999995</c:v>
                      </c:pt>
                      <c:pt idx="46">
                        <c:v>0.58099999999999996</c:v>
                      </c:pt>
                    </c:numCache>
                  </c:numRef>
                </c:yVal>
                <c:smooth val="0"/>
                <c:extLst xmlns:c15="http://schemas.microsoft.com/office/drawing/2012/chart">
                  <c:ext xmlns:c16="http://schemas.microsoft.com/office/drawing/2014/chart" uri="{C3380CC4-5D6E-409C-BE32-E72D297353CC}">
                    <c16:uniqueId val="{00000011-16BF-4B50-9D9C-46E99101A5DB}"/>
                  </c:ext>
                </c:extLst>
              </c15:ser>
            </c15:filteredScatterSeries>
            <c15:filteredScatterSeries>
              <c15:ser>
                <c:idx val="5"/>
                <c:order val="6"/>
                <c:tx>
                  <c:v>pooled Nuc spher w V:C&gt;40</c:v>
                </c:tx>
                <c:spPr>
                  <a:ln w="25400" cap="rnd">
                    <a:noFill/>
                    <a:round/>
                  </a:ln>
                  <a:effectLst/>
                </c:spPr>
                <c:marker>
                  <c:symbol val="circle"/>
                  <c:size val="5"/>
                  <c:spPr>
                    <a:solidFill>
                      <a:schemeClr val="accent6"/>
                    </a:solidFill>
                    <a:ln w="9525">
                      <a:solidFill>
                        <a:schemeClr val="accent6"/>
                      </a:solidFill>
                    </a:ln>
                    <a:effectLst/>
                  </c:spPr>
                </c:marker>
                <c:trendline>
                  <c:spPr>
                    <a:ln w="19050" cap="rnd">
                      <a:solidFill>
                        <a:schemeClr val="accent6"/>
                      </a:solidFill>
                      <a:prstDash val="solid"/>
                    </a:ln>
                    <a:effectLst/>
                  </c:spPr>
                  <c:trendlineType val="linear"/>
                  <c:dispRSqr val="1"/>
                  <c:dispEq val="0"/>
                  <c:trendlineLbl>
                    <c:layout>
                      <c:manualLayout>
                        <c:x val="-0.2357967610105407"/>
                        <c:y val="-0.11586341625150209"/>
                      </c:manualLayout>
                    </c:layout>
                    <c:numFmt formatCode="General" sourceLinked="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rendlineLbl>
                </c:trendline>
                <c:xVal>
                  <c:numRef>
                    <c:extLst xmlns:c15="http://schemas.microsoft.com/office/drawing/2012/chart">
                      <c:ext xmlns:c15="http://schemas.microsoft.com/office/drawing/2012/chart" uri="{02D57815-91ED-43cb-92C2-25804820EDAC}">
                        <c15:formulaRef>
                          <c15:sqref>'Shape analysis'!$AA$559:$AA$570</c15:sqref>
                        </c15:formulaRef>
                      </c:ext>
                    </c:extLst>
                    <c:numCache>
                      <c:formatCode>General</c:formatCode>
                      <c:ptCount val="12"/>
                      <c:pt idx="0">
                        <c:v>0.40761471052488341</c:v>
                      </c:pt>
                      <c:pt idx="1">
                        <c:v>0.41943378749521809</c:v>
                      </c:pt>
                      <c:pt idx="2">
                        <c:v>0.42226664179456502</c:v>
                      </c:pt>
                      <c:pt idx="3">
                        <c:v>0.43269974815295303</c:v>
                      </c:pt>
                      <c:pt idx="4">
                        <c:v>0.43276562275854907</c:v>
                      </c:pt>
                      <c:pt idx="5">
                        <c:v>0.44994763643306301</c:v>
                      </c:pt>
                      <c:pt idx="6">
                        <c:v>0.45016416324926539</c:v>
                      </c:pt>
                      <c:pt idx="7">
                        <c:v>0.46154424715211156</c:v>
                      </c:pt>
                      <c:pt idx="8">
                        <c:v>0.50801077593324295</c:v>
                      </c:pt>
                      <c:pt idx="9">
                        <c:v>0.52005504100135502</c:v>
                      </c:pt>
                      <c:pt idx="10">
                        <c:v>0.55170092121179759</c:v>
                      </c:pt>
                      <c:pt idx="11">
                        <c:v>0.56066963016021831</c:v>
                      </c:pt>
                    </c:numCache>
                  </c:numRef>
                </c:xVal>
                <c:yVal>
                  <c:numRef>
                    <c:extLst xmlns:c15="http://schemas.microsoft.com/office/drawing/2012/chart">
                      <c:ext xmlns:c15="http://schemas.microsoft.com/office/drawing/2012/chart" uri="{02D57815-91ED-43cb-92C2-25804820EDAC}">
                        <c15:formulaRef>
                          <c15:sqref>'Shape analysis'!$AC$559:$AC$570</c15:sqref>
                        </c15:formulaRef>
                      </c:ext>
                    </c:extLst>
                    <c:numCache>
                      <c:formatCode>General</c:formatCode>
                      <c:ptCount val="12"/>
                      <c:pt idx="0">
                        <c:v>0.59</c:v>
                      </c:pt>
                      <c:pt idx="1">
                        <c:v>0.60099999999999998</c:v>
                      </c:pt>
                      <c:pt idx="2">
                        <c:v>0.64800000000000002</c:v>
                      </c:pt>
                      <c:pt idx="3">
                        <c:v>0.65400000000000003</c:v>
                      </c:pt>
                      <c:pt idx="4">
                        <c:v>0.59099999999999997</c:v>
                      </c:pt>
                      <c:pt idx="5">
                        <c:v>0.63200000000000001</c:v>
                      </c:pt>
                      <c:pt idx="6">
                        <c:v>0.49199999999999999</c:v>
                      </c:pt>
                      <c:pt idx="7">
                        <c:v>0.497</c:v>
                      </c:pt>
                      <c:pt idx="8">
                        <c:v>0.626</c:v>
                      </c:pt>
                      <c:pt idx="9">
                        <c:v>0.54600000000000004</c:v>
                      </c:pt>
                      <c:pt idx="10">
                        <c:v>0.56999999999999995</c:v>
                      </c:pt>
                      <c:pt idx="11">
                        <c:v>0.58099999999999996</c:v>
                      </c:pt>
                    </c:numCache>
                  </c:numRef>
                </c:yVal>
                <c:smooth val="0"/>
                <c:extLst xmlns:c15="http://schemas.microsoft.com/office/drawing/2012/chart">
                  <c:ext xmlns:c16="http://schemas.microsoft.com/office/drawing/2014/chart" uri="{C3380CC4-5D6E-409C-BE32-E72D297353CC}">
                    <c16:uniqueId val="{00000013-16BF-4B50-9D9C-46E99101A5DB}"/>
                  </c:ext>
                </c:extLst>
              </c15:ser>
            </c15:filteredScatterSeries>
            <c15:filteredScatterSeries>
              <c15:ser>
                <c:idx val="7"/>
                <c:order val="7"/>
                <c:tx>
                  <c:v>pooled nuc spher w V:C &gt;50</c:v>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trendline>
                  <c:spPr>
                    <a:ln w="19050" cap="rnd">
                      <a:solidFill>
                        <a:schemeClr val="accent2">
                          <a:lumMod val="60000"/>
                        </a:schemeClr>
                      </a:solidFill>
                      <a:prstDash val="solid"/>
                    </a:ln>
                    <a:effectLst/>
                  </c:spPr>
                  <c:trendlineType val="linear"/>
                  <c:dispRSqr val="1"/>
                  <c:dispEq val="0"/>
                  <c:trendlineLbl>
                    <c:layout>
                      <c:manualLayout>
                        <c:x val="6.5863845714645958E-2"/>
                        <c:y val="-4.7048387074857353E-2"/>
                      </c:manualLayout>
                    </c:layout>
                    <c:numFmt formatCode="General" sourceLinked="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rendlineLbl>
                </c:trendline>
                <c:xVal>
                  <c:numRef>
                    <c:extLst xmlns:c15="http://schemas.microsoft.com/office/drawing/2012/chart">
                      <c:ext xmlns:c15="http://schemas.microsoft.com/office/drawing/2012/chart" uri="{02D57815-91ED-43cb-92C2-25804820EDAC}">
                        <c15:formulaRef>
                          <c15:sqref>'Shape analysis'!$AA$567:$AA$570</c15:sqref>
                        </c15:formulaRef>
                      </c:ext>
                    </c:extLst>
                    <c:numCache>
                      <c:formatCode>General</c:formatCode>
                      <c:ptCount val="4"/>
                      <c:pt idx="0">
                        <c:v>0.50801077593324295</c:v>
                      </c:pt>
                      <c:pt idx="1">
                        <c:v>0.52005504100135502</c:v>
                      </c:pt>
                      <c:pt idx="2">
                        <c:v>0.55170092121179759</c:v>
                      </c:pt>
                      <c:pt idx="3">
                        <c:v>0.56066963016021831</c:v>
                      </c:pt>
                    </c:numCache>
                  </c:numRef>
                </c:xVal>
                <c:yVal>
                  <c:numRef>
                    <c:extLst xmlns:c15="http://schemas.microsoft.com/office/drawing/2012/chart">
                      <c:ext xmlns:c15="http://schemas.microsoft.com/office/drawing/2012/chart" uri="{02D57815-91ED-43cb-92C2-25804820EDAC}">
                        <c15:formulaRef>
                          <c15:sqref>'Shape analysis'!$AC$567:$AC$570</c15:sqref>
                        </c15:formulaRef>
                      </c:ext>
                    </c:extLst>
                    <c:numCache>
                      <c:formatCode>General</c:formatCode>
                      <c:ptCount val="4"/>
                      <c:pt idx="0">
                        <c:v>0.626</c:v>
                      </c:pt>
                      <c:pt idx="1">
                        <c:v>0.54600000000000004</c:v>
                      </c:pt>
                      <c:pt idx="2">
                        <c:v>0.56999999999999995</c:v>
                      </c:pt>
                      <c:pt idx="3">
                        <c:v>0.58099999999999996</c:v>
                      </c:pt>
                    </c:numCache>
                  </c:numRef>
                </c:yVal>
                <c:smooth val="0"/>
                <c:extLst xmlns:c15="http://schemas.microsoft.com/office/drawing/2012/chart">
                  <c:ext xmlns:c16="http://schemas.microsoft.com/office/drawing/2014/chart" uri="{C3380CC4-5D6E-409C-BE32-E72D297353CC}">
                    <c16:uniqueId val="{00000015-16BF-4B50-9D9C-46E99101A5DB}"/>
                  </c:ext>
                </c:extLst>
              </c15:ser>
            </c15:filteredScatterSeries>
            <c15:filteredScatterSeries>
              <c15:ser>
                <c:idx val="10"/>
                <c:order val="10"/>
                <c:tx>
                  <c:v>pooled nuc flatness V:C &lt;40</c:v>
                </c:tx>
                <c:spPr>
                  <a:ln w="25400" cap="rnd">
                    <a:noFill/>
                    <a:round/>
                  </a:ln>
                  <a:effectLst/>
                </c:spPr>
                <c:marker>
                  <c:symbol val="circle"/>
                  <c:size val="3"/>
                  <c:spPr>
                    <a:solidFill>
                      <a:schemeClr val="accent5">
                        <a:lumMod val="60000"/>
                      </a:schemeClr>
                    </a:solidFill>
                    <a:ln w="9525">
                      <a:solidFill>
                        <a:schemeClr val="accent5">
                          <a:lumMod val="60000"/>
                        </a:schemeClr>
                      </a:solidFill>
                    </a:ln>
                    <a:effectLst/>
                  </c:spPr>
                </c:marker>
                <c:trendline>
                  <c:spPr>
                    <a:ln w="19050" cap="rnd">
                      <a:solidFill>
                        <a:schemeClr val="accent5">
                          <a:lumMod val="60000"/>
                        </a:schemeClr>
                      </a:solidFill>
                      <a:prstDash val="solid"/>
                    </a:ln>
                    <a:effectLst/>
                  </c:spPr>
                  <c:trendlineType val="linear"/>
                  <c:dispRSqr val="1"/>
                  <c:dispEq val="0"/>
                  <c:trendlineLbl>
                    <c:layout>
                      <c:manualLayout>
                        <c:x val="4.6463279542528664E-3"/>
                        <c:y val="7.2852127429025498E-2"/>
                      </c:manualLayout>
                    </c:layout>
                    <c:numFmt formatCode="General" sourceLinked="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rendlineLbl>
                </c:trendline>
                <c:xVal>
                  <c:numRef>
                    <c:extLst xmlns:c15="http://schemas.microsoft.com/office/drawing/2012/chart">
                      <c:ext xmlns:c15="http://schemas.microsoft.com/office/drawing/2012/chart" uri="{02D57815-91ED-43cb-92C2-25804820EDAC}">
                        <c15:formulaRef>
                          <c15:sqref>'Shape analysis'!$AA$559:$AA$570</c15:sqref>
                        </c15:formulaRef>
                      </c:ext>
                    </c:extLst>
                    <c:numCache>
                      <c:formatCode>General</c:formatCode>
                      <c:ptCount val="12"/>
                      <c:pt idx="0">
                        <c:v>0.40761471052488341</c:v>
                      </c:pt>
                      <c:pt idx="1">
                        <c:v>0.41943378749521809</c:v>
                      </c:pt>
                      <c:pt idx="2">
                        <c:v>0.42226664179456502</c:v>
                      </c:pt>
                      <c:pt idx="3">
                        <c:v>0.43269974815295303</c:v>
                      </c:pt>
                      <c:pt idx="4">
                        <c:v>0.43276562275854907</c:v>
                      </c:pt>
                      <c:pt idx="5">
                        <c:v>0.44994763643306301</c:v>
                      </c:pt>
                      <c:pt idx="6">
                        <c:v>0.45016416324926539</c:v>
                      </c:pt>
                      <c:pt idx="7">
                        <c:v>0.46154424715211156</c:v>
                      </c:pt>
                      <c:pt idx="8">
                        <c:v>0.50801077593324295</c:v>
                      </c:pt>
                      <c:pt idx="9">
                        <c:v>0.52005504100135502</c:v>
                      </c:pt>
                      <c:pt idx="10">
                        <c:v>0.55170092121179759</c:v>
                      </c:pt>
                      <c:pt idx="11">
                        <c:v>0.56066963016021831</c:v>
                      </c:pt>
                    </c:numCache>
                  </c:numRef>
                </c:xVal>
                <c:yVal>
                  <c:numRef>
                    <c:extLst xmlns:c15="http://schemas.microsoft.com/office/drawing/2012/chart">
                      <c:ext xmlns:c15="http://schemas.microsoft.com/office/drawing/2012/chart" uri="{02D57815-91ED-43cb-92C2-25804820EDAC}">
                        <c15:formulaRef>
                          <c15:sqref>'Shape analysis'!$AD$559:$AD$570</c15:sqref>
                        </c15:formulaRef>
                      </c:ext>
                    </c:extLst>
                    <c:numCache>
                      <c:formatCode>General</c:formatCode>
                      <c:ptCount val="12"/>
                      <c:pt idx="0">
                        <c:v>1.78</c:v>
                      </c:pt>
                      <c:pt idx="1">
                        <c:v>1.7529999999999999</c:v>
                      </c:pt>
                      <c:pt idx="2">
                        <c:v>1.4350000000000001</c:v>
                      </c:pt>
                      <c:pt idx="3">
                        <c:v>1.462</c:v>
                      </c:pt>
                      <c:pt idx="4">
                        <c:v>1.8480000000000001</c:v>
                      </c:pt>
                      <c:pt idx="5">
                        <c:v>1.403</c:v>
                      </c:pt>
                      <c:pt idx="6">
                        <c:v>1.6060000000000001</c:v>
                      </c:pt>
                      <c:pt idx="7">
                        <c:v>1.556</c:v>
                      </c:pt>
                      <c:pt idx="8">
                        <c:v>1.4610000000000001</c:v>
                      </c:pt>
                      <c:pt idx="9">
                        <c:v>1.7390000000000001</c:v>
                      </c:pt>
                      <c:pt idx="10">
                        <c:v>1.6879999999999999</c:v>
                      </c:pt>
                      <c:pt idx="11">
                        <c:v>1.6859999999999999</c:v>
                      </c:pt>
                    </c:numCache>
                  </c:numRef>
                </c:yVal>
                <c:smooth val="0"/>
                <c:extLst xmlns:c15="http://schemas.microsoft.com/office/drawing/2012/chart">
                  <c:ext xmlns:c16="http://schemas.microsoft.com/office/drawing/2014/chart" uri="{C3380CC4-5D6E-409C-BE32-E72D297353CC}">
                    <c16:uniqueId val="{00000017-16BF-4B50-9D9C-46E99101A5DB}"/>
                  </c:ext>
                </c:extLst>
              </c15:ser>
            </c15:filteredScatterSeries>
            <c15:filteredScatterSeries>
              <c15:ser>
                <c:idx val="12"/>
                <c:order val="12"/>
                <c:tx>
                  <c:v>pooled nuc flatness all</c:v>
                </c:tx>
                <c:spPr>
                  <a:ln w="25400" cap="rnd">
                    <a:noFill/>
                    <a:round/>
                  </a:ln>
                  <a:effectLst/>
                </c:spPr>
                <c:marker>
                  <c:symbol val="circle"/>
                  <c:size val="3"/>
                  <c:spPr>
                    <a:solidFill>
                      <a:schemeClr val="accent1">
                        <a:lumMod val="80000"/>
                        <a:lumOff val="20000"/>
                      </a:schemeClr>
                    </a:solidFill>
                    <a:ln w="9525">
                      <a:solidFill>
                        <a:schemeClr val="accent1">
                          <a:lumMod val="80000"/>
                          <a:lumOff val="20000"/>
                        </a:schemeClr>
                      </a:solidFill>
                    </a:ln>
                    <a:effectLst/>
                  </c:spPr>
                </c:marker>
                <c:trendline>
                  <c:spPr>
                    <a:ln w="19050" cap="rnd">
                      <a:solidFill>
                        <a:schemeClr val="accent1">
                          <a:lumMod val="80000"/>
                          <a:lumOff val="20000"/>
                        </a:schemeClr>
                      </a:solidFill>
                      <a:prstDash val="solid"/>
                    </a:ln>
                    <a:effectLst/>
                  </c:spPr>
                  <c:trendlineType val="linear"/>
                  <c:dispRSqr val="1"/>
                  <c:dispEq val="0"/>
                  <c:trendlineLbl>
                    <c:layout>
                      <c:manualLayout>
                        <c:x val="1.6045028591958324E-3"/>
                        <c:y val="5.9096488614598854E-2"/>
                      </c:manualLayout>
                    </c:layout>
                    <c:numFmt formatCode="General" sourceLinked="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rendlineLbl>
                </c:trendline>
                <c:xVal>
                  <c:numRef>
                    <c:extLst xmlns:c15="http://schemas.microsoft.com/office/drawing/2012/chart">
                      <c:ext xmlns:c15="http://schemas.microsoft.com/office/drawing/2012/chart" uri="{02D57815-91ED-43cb-92C2-25804820EDAC}">
                        <c15:formulaRef>
                          <c15:sqref>'Shape analysis'!$AA$3:$AA$570</c15:sqref>
                        </c15:formulaRef>
                      </c:ext>
                    </c:extLst>
                    <c:numCache>
                      <c:formatCode>General</c:formatCode>
                      <c:ptCount val="568"/>
                      <c:pt idx="0">
                        <c:v>2.9694565285741232E-2</c:v>
                      </c:pt>
                      <c:pt idx="1">
                        <c:v>3.3722996172289695E-2</c:v>
                      </c:pt>
                      <c:pt idx="2">
                        <c:v>3.4142499409768046E-2</c:v>
                      </c:pt>
                      <c:pt idx="3">
                        <c:v>3.9444561551433388E-2</c:v>
                      </c:pt>
                      <c:pt idx="4">
                        <c:v>3.9549296791130277E-2</c:v>
                      </c:pt>
                      <c:pt idx="5">
                        <c:v>4.049752679380924E-2</c:v>
                      </c:pt>
                      <c:pt idx="6">
                        <c:v>4.2261559248618352E-2</c:v>
                      </c:pt>
                      <c:pt idx="7">
                        <c:v>4.2755222916217965E-2</c:v>
                      </c:pt>
                      <c:pt idx="8">
                        <c:v>4.427623775254462E-2</c:v>
                      </c:pt>
                      <c:pt idx="9">
                        <c:v>5.2014108836803484E-2</c:v>
                      </c:pt>
                      <c:pt idx="10">
                        <c:v>5.5294312627392012E-2</c:v>
                      </c:pt>
                      <c:pt idx="11">
                        <c:v>5.5515677829814938E-2</c:v>
                      </c:pt>
                      <c:pt idx="12">
                        <c:v>5.8820650684484589E-2</c:v>
                      </c:pt>
                      <c:pt idx="13">
                        <c:v>5.9081701553004726E-2</c:v>
                      </c:pt>
                      <c:pt idx="14">
                        <c:v>5.982324017662282E-2</c:v>
                      </c:pt>
                      <c:pt idx="15">
                        <c:v>6.0845008435414065E-2</c:v>
                      </c:pt>
                      <c:pt idx="16">
                        <c:v>6.1418437624434052E-2</c:v>
                      </c:pt>
                      <c:pt idx="17">
                        <c:v>6.1977965003240439E-2</c:v>
                      </c:pt>
                      <c:pt idx="18">
                        <c:v>6.2517554283245111E-2</c:v>
                      </c:pt>
                      <c:pt idx="19">
                        <c:v>6.3811896140895177E-2</c:v>
                      </c:pt>
                      <c:pt idx="20">
                        <c:v>6.6567289948907205E-2</c:v>
                      </c:pt>
                      <c:pt idx="21">
                        <c:v>6.8274185812528629E-2</c:v>
                      </c:pt>
                      <c:pt idx="22">
                        <c:v>6.8899241079187434E-2</c:v>
                      </c:pt>
                      <c:pt idx="23">
                        <c:v>7.0209545592142875E-2</c:v>
                      </c:pt>
                      <c:pt idx="24">
                        <c:v>7.0320432260492324E-2</c:v>
                      </c:pt>
                      <c:pt idx="25">
                        <c:v>7.2511325644424224E-2</c:v>
                      </c:pt>
                      <c:pt idx="26">
                        <c:v>7.310104438103493E-2</c:v>
                      </c:pt>
                      <c:pt idx="27">
                        <c:v>7.3151805084274352E-2</c:v>
                      </c:pt>
                      <c:pt idx="28">
                        <c:v>7.7498818512161977E-2</c:v>
                      </c:pt>
                      <c:pt idx="29">
                        <c:v>7.8218066369616729E-2</c:v>
                      </c:pt>
                      <c:pt idx="30">
                        <c:v>7.9116879131693046E-2</c:v>
                      </c:pt>
                      <c:pt idx="31">
                        <c:v>8.0238530023437324E-2</c:v>
                      </c:pt>
                      <c:pt idx="32">
                        <c:v>8.1570767307497391E-2</c:v>
                      </c:pt>
                      <c:pt idx="33">
                        <c:v>8.2404675974242073E-2</c:v>
                      </c:pt>
                      <c:pt idx="34">
                        <c:v>8.2516584739006499E-2</c:v>
                      </c:pt>
                      <c:pt idx="35">
                        <c:v>8.3746837545490407E-2</c:v>
                      </c:pt>
                      <c:pt idx="36">
                        <c:v>8.4299014733797348E-2</c:v>
                      </c:pt>
                      <c:pt idx="37">
                        <c:v>8.4465706832216103E-2</c:v>
                      </c:pt>
                      <c:pt idx="38">
                        <c:v>8.4752673970933196E-2</c:v>
                      </c:pt>
                      <c:pt idx="39">
                        <c:v>8.4762275145179256E-2</c:v>
                      </c:pt>
                      <c:pt idx="40">
                        <c:v>8.4826852674392189E-2</c:v>
                      </c:pt>
                      <c:pt idx="41">
                        <c:v>8.5290271982401203E-2</c:v>
                      </c:pt>
                      <c:pt idx="42">
                        <c:v>8.7156337668961997E-2</c:v>
                      </c:pt>
                      <c:pt idx="43">
                        <c:v>8.7427365701555126E-2</c:v>
                      </c:pt>
                      <c:pt idx="44">
                        <c:v>8.7755525578499541E-2</c:v>
                      </c:pt>
                      <c:pt idx="45">
                        <c:v>8.7925887060151947E-2</c:v>
                      </c:pt>
                      <c:pt idx="46">
                        <c:v>8.8308921329593629E-2</c:v>
                      </c:pt>
                      <c:pt idx="47">
                        <c:v>8.9009569617001238E-2</c:v>
                      </c:pt>
                      <c:pt idx="48">
                        <c:v>8.9916765299839524E-2</c:v>
                      </c:pt>
                      <c:pt idx="49">
                        <c:v>9.0691798283326547E-2</c:v>
                      </c:pt>
                      <c:pt idx="50">
                        <c:v>9.0917837478249164E-2</c:v>
                      </c:pt>
                      <c:pt idx="51">
                        <c:v>9.0937163429311685E-2</c:v>
                      </c:pt>
                      <c:pt idx="52">
                        <c:v>9.1524957745647242E-2</c:v>
                      </c:pt>
                      <c:pt idx="53">
                        <c:v>9.1678764772125956E-2</c:v>
                      </c:pt>
                      <c:pt idx="54">
                        <c:v>9.1728713974573259E-2</c:v>
                      </c:pt>
                      <c:pt idx="55">
                        <c:v>9.1760056805902893E-2</c:v>
                      </c:pt>
                      <c:pt idx="56">
                        <c:v>9.17868817224997E-2</c:v>
                      </c:pt>
                      <c:pt idx="57">
                        <c:v>9.1831713094222472E-2</c:v>
                      </c:pt>
                      <c:pt idx="58">
                        <c:v>9.2223247510055062E-2</c:v>
                      </c:pt>
                      <c:pt idx="59">
                        <c:v>9.2320402552998435E-2</c:v>
                      </c:pt>
                      <c:pt idx="60">
                        <c:v>9.2982297942368286E-2</c:v>
                      </c:pt>
                      <c:pt idx="61">
                        <c:v>9.367570197683818E-2</c:v>
                      </c:pt>
                      <c:pt idx="62">
                        <c:v>9.368947103705845E-2</c:v>
                      </c:pt>
                      <c:pt idx="63">
                        <c:v>9.4586051946332933E-2</c:v>
                      </c:pt>
                      <c:pt idx="64">
                        <c:v>9.5331975449949077E-2</c:v>
                      </c:pt>
                      <c:pt idx="65">
                        <c:v>9.5347122786622621E-2</c:v>
                      </c:pt>
                      <c:pt idx="66">
                        <c:v>9.6002115135744401E-2</c:v>
                      </c:pt>
                      <c:pt idx="67">
                        <c:v>9.6982807736606197E-2</c:v>
                      </c:pt>
                      <c:pt idx="68">
                        <c:v>9.999543532477663E-2</c:v>
                      </c:pt>
                      <c:pt idx="69">
                        <c:v>0.1000462270831694</c:v>
                      </c:pt>
                      <c:pt idx="70">
                        <c:v>0.10015752122754748</c:v>
                      </c:pt>
                      <c:pt idx="71">
                        <c:v>0.10067726580381096</c:v>
                      </c:pt>
                      <c:pt idx="72">
                        <c:v>0.10190905865058041</c:v>
                      </c:pt>
                      <c:pt idx="73">
                        <c:v>0.10218115742671791</c:v>
                      </c:pt>
                      <c:pt idx="74">
                        <c:v>0.10228640687794649</c:v>
                      </c:pt>
                      <c:pt idx="75">
                        <c:v>0.10255011343920992</c:v>
                      </c:pt>
                      <c:pt idx="76">
                        <c:v>0.10374129661148074</c:v>
                      </c:pt>
                      <c:pt idx="77">
                        <c:v>0.10383143961653715</c:v>
                      </c:pt>
                      <c:pt idx="78">
                        <c:v>0.10410575662869241</c:v>
                      </c:pt>
                      <c:pt idx="79">
                        <c:v>0.10417819514177037</c:v>
                      </c:pt>
                      <c:pt idx="80">
                        <c:v>0.10430928416180209</c:v>
                      </c:pt>
                      <c:pt idx="81">
                        <c:v>0.10463559255477892</c:v>
                      </c:pt>
                      <c:pt idx="82">
                        <c:v>0.10477531114905926</c:v>
                      </c:pt>
                      <c:pt idx="83">
                        <c:v>0.1066019599568622</c:v>
                      </c:pt>
                      <c:pt idx="84">
                        <c:v>0.1066549055771621</c:v>
                      </c:pt>
                      <c:pt idx="85">
                        <c:v>0.10709155299012743</c:v>
                      </c:pt>
                      <c:pt idx="86">
                        <c:v>0.1073688542539776</c:v>
                      </c:pt>
                      <c:pt idx="87">
                        <c:v>0.10750617388459027</c:v>
                      </c:pt>
                      <c:pt idx="88">
                        <c:v>0.10760323435920724</c:v>
                      </c:pt>
                      <c:pt idx="89">
                        <c:v>0.10761829002980611</c:v>
                      </c:pt>
                      <c:pt idx="90">
                        <c:v>0.10789717065150373</c:v>
                      </c:pt>
                      <c:pt idx="91">
                        <c:v>0.10791930707552352</c:v>
                      </c:pt>
                      <c:pt idx="92">
                        <c:v>0.10855489004037976</c:v>
                      </c:pt>
                      <c:pt idx="93">
                        <c:v>0.10879460573411909</c:v>
                      </c:pt>
                      <c:pt idx="94">
                        <c:v>0.10938093587233839</c:v>
                      </c:pt>
                      <c:pt idx="95">
                        <c:v>0.1095170374454169</c:v>
                      </c:pt>
                      <c:pt idx="96">
                        <c:v>0.11077439159467072</c:v>
                      </c:pt>
                      <c:pt idx="97">
                        <c:v>0.11117966749216061</c:v>
                      </c:pt>
                      <c:pt idx="98">
                        <c:v>0.11130841704054283</c:v>
                      </c:pt>
                      <c:pt idx="99">
                        <c:v>0.11203514067047537</c:v>
                      </c:pt>
                      <c:pt idx="100">
                        <c:v>0.11224902462558209</c:v>
                      </c:pt>
                      <c:pt idx="101">
                        <c:v>0.11333090060962696</c:v>
                      </c:pt>
                      <c:pt idx="102">
                        <c:v>0.11333101048975046</c:v>
                      </c:pt>
                      <c:pt idx="103">
                        <c:v>0.11479262431493159</c:v>
                      </c:pt>
                      <c:pt idx="104">
                        <c:v>0.11486054187986322</c:v>
                      </c:pt>
                      <c:pt idx="105">
                        <c:v>0.11510329726221226</c:v>
                      </c:pt>
                      <c:pt idx="106">
                        <c:v>0.11598819904624222</c:v>
                      </c:pt>
                      <c:pt idx="107">
                        <c:v>0.1161852470112968</c:v>
                      </c:pt>
                      <c:pt idx="108">
                        <c:v>0.1164006028883101</c:v>
                      </c:pt>
                      <c:pt idx="109">
                        <c:v>0.11663720290709094</c:v>
                      </c:pt>
                      <c:pt idx="110">
                        <c:v>0.11733963690160322</c:v>
                      </c:pt>
                      <c:pt idx="111">
                        <c:v>0.11786104037831938</c:v>
                      </c:pt>
                      <c:pt idx="112">
                        <c:v>0.11824373313966796</c:v>
                      </c:pt>
                      <c:pt idx="113">
                        <c:v>0.11845337130137727</c:v>
                      </c:pt>
                      <c:pt idx="114">
                        <c:v>0.118726037639797</c:v>
                      </c:pt>
                      <c:pt idx="115">
                        <c:v>0.11892300909070708</c:v>
                      </c:pt>
                      <c:pt idx="116">
                        <c:v>0.11907333885734327</c:v>
                      </c:pt>
                      <c:pt idx="117">
                        <c:v>0.11958768203771722</c:v>
                      </c:pt>
                      <c:pt idx="118">
                        <c:v>0.11990670811627283</c:v>
                      </c:pt>
                      <c:pt idx="119">
                        <c:v>0.12000683980088579</c:v>
                      </c:pt>
                      <c:pt idx="120">
                        <c:v>0.12027618494556162</c:v>
                      </c:pt>
                      <c:pt idx="121">
                        <c:v>0.12033315085633846</c:v>
                      </c:pt>
                      <c:pt idx="122">
                        <c:v>0.12037796150906691</c:v>
                      </c:pt>
                      <c:pt idx="123">
                        <c:v>0.12145631381324842</c:v>
                      </c:pt>
                      <c:pt idx="124">
                        <c:v>0.12161155646128459</c:v>
                      </c:pt>
                      <c:pt idx="125">
                        <c:v>0.12224611140179803</c:v>
                      </c:pt>
                      <c:pt idx="126">
                        <c:v>0.12229914667525359</c:v>
                      </c:pt>
                      <c:pt idx="127">
                        <c:v>0.12237486552163238</c:v>
                      </c:pt>
                      <c:pt idx="128">
                        <c:v>0.12250556661849293</c:v>
                      </c:pt>
                      <c:pt idx="129">
                        <c:v>0.12274301208779792</c:v>
                      </c:pt>
                      <c:pt idx="130">
                        <c:v>0.12278284778284777</c:v>
                      </c:pt>
                      <c:pt idx="131">
                        <c:v>0.12328789745385127</c:v>
                      </c:pt>
                      <c:pt idx="132">
                        <c:v>0.12336892402511972</c:v>
                      </c:pt>
                      <c:pt idx="133">
                        <c:v>0.12345826807987784</c:v>
                      </c:pt>
                      <c:pt idx="134">
                        <c:v>0.12414291424530331</c:v>
                      </c:pt>
                      <c:pt idx="135">
                        <c:v>0.12434106702634524</c:v>
                      </c:pt>
                      <c:pt idx="136">
                        <c:v>0.12484740308826815</c:v>
                      </c:pt>
                      <c:pt idx="137">
                        <c:v>0.12517199315496147</c:v>
                      </c:pt>
                      <c:pt idx="138">
                        <c:v>0.12554356918542206</c:v>
                      </c:pt>
                      <c:pt idx="139">
                        <c:v>0.12554948309855307</c:v>
                      </c:pt>
                      <c:pt idx="140">
                        <c:v>0.12563370327903134</c:v>
                      </c:pt>
                      <c:pt idx="141">
                        <c:v>0.12634128694892921</c:v>
                      </c:pt>
                      <c:pt idx="142">
                        <c:v>0.12684688136791922</c:v>
                      </c:pt>
                      <c:pt idx="143">
                        <c:v>0.12767034206075542</c:v>
                      </c:pt>
                      <c:pt idx="144">
                        <c:v>0.12874423043325525</c:v>
                      </c:pt>
                      <c:pt idx="145">
                        <c:v>0.12917546332195665</c:v>
                      </c:pt>
                      <c:pt idx="146">
                        <c:v>0.12918277517218649</c:v>
                      </c:pt>
                      <c:pt idx="147">
                        <c:v>0.12964897505250256</c:v>
                      </c:pt>
                      <c:pt idx="148">
                        <c:v>0.12969597401263896</c:v>
                      </c:pt>
                      <c:pt idx="149">
                        <c:v>0.1297242773403478</c:v>
                      </c:pt>
                      <c:pt idx="150">
                        <c:v>0.13001925390107025</c:v>
                      </c:pt>
                      <c:pt idx="151">
                        <c:v>0.13030130756111427</c:v>
                      </c:pt>
                      <c:pt idx="152">
                        <c:v>0.13047447566375248</c:v>
                      </c:pt>
                      <c:pt idx="153">
                        <c:v>0.1305659938908984</c:v>
                      </c:pt>
                      <c:pt idx="154">
                        <c:v>0.13203310417120165</c:v>
                      </c:pt>
                      <c:pt idx="155">
                        <c:v>0.13240666966057743</c:v>
                      </c:pt>
                      <c:pt idx="156">
                        <c:v>0.13243113196198725</c:v>
                      </c:pt>
                      <c:pt idx="157">
                        <c:v>0.13262591879289151</c:v>
                      </c:pt>
                      <c:pt idx="158">
                        <c:v>0.13263735112414921</c:v>
                      </c:pt>
                      <c:pt idx="159">
                        <c:v>0.13304812719979919</c:v>
                      </c:pt>
                      <c:pt idx="160">
                        <c:v>0.13349648205206616</c:v>
                      </c:pt>
                      <c:pt idx="161">
                        <c:v>0.13357791183179507</c:v>
                      </c:pt>
                      <c:pt idx="162">
                        <c:v>0.13378246450795542</c:v>
                      </c:pt>
                      <c:pt idx="163">
                        <c:v>0.13497257301258525</c:v>
                      </c:pt>
                      <c:pt idx="164">
                        <c:v>0.1351239214193842</c:v>
                      </c:pt>
                      <c:pt idx="165">
                        <c:v>0.13516373387761396</c:v>
                      </c:pt>
                      <c:pt idx="166">
                        <c:v>0.13546842254949887</c:v>
                      </c:pt>
                      <c:pt idx="167">
                        <c:v>0.13615104322887639</c:v>
                      </c:pt>
                      <c:pt idx="168">
                        <c:v>0.13660520013874952</c:v>
                      </c:pt>
                      <c:pt idx="169">
                        <c:v>0.13714039673441966</c:v>
                      </c:pt>
                      <c:pt idx="170">
                        <c:v>0.1376037560944543</c:v>
                      </c:pt>
                      <c:pt idx="171">
                        <c:v>0.13765132645618758</c:v>
                      </c:pt>
                      <c:pt idx="172">
                        <c:v>0.13808846689944421</c:v>
                      </c:pt>
                      <c:pt idx="173">
                        <c:v>0.13856562621710344</c:v>
                      </c:pt>
                      <c:pt idx="174">
                        <c:v>0.13899110526889374</c:v>
                      </c:pt>
                      <c:pt idx="175">
                        <c:v>0.13906159991562028</c:v>
                      </c:pt>
                      <c:pt idx="176">
                        <c:v>0.13912715717898355</c:v>
                      </c:pt>
                      <c:pt idx="177">
                        <c:v>0.14003276315600635</c:v>
                      </c:pt>
                      <c:pt idx="178">
                        <c:v>0.14014405794075657</c:v>
                      </c:pt>
                      <c:pt idx="179">
                        <c:v>0.14027588301225025</c:v>
                      </c:pt>
                      <c:pt idx="180">
                        <c:v>0.14076361929238126</c:v>
                      </c:pt>
                      <c:pt idx="181">
                        <c:v>0.14145457509790801</c:v>
                      </c:pt>
                      <c:pt idx="182">
                        <c:v>0.14151361858620312</c:v>
                      </c:pt>
                      <c:pt idx="183">
                        <c:v>0.14200060800353745</c:v>
                      </c:pt>
                      <c:pt idx="184">
                        <c:v>0.14220454412302605</c:v>
                      </c:pt>
                      <c:pt idx="185">
                        <c:v>0.1427664081724242</c:v>
                      </c:pt>
                      <c:pt idx="186">
                        <c:v>0.14424097816763087</c:v>
                      </c:pt>
                      <c:pt idx="187">
                        <c:v>0.14451697856115509</c:v>
                      </c:pt>
                      <c:pt idx="188">
                        <c:v>0.14467858955602661</c:v>
                      </c:pt>
                      <c:pt idx="189">
                        <c:v>0.14478321265748412</c:v>
                      </c:pt>
                      <c:pt idx="190">
                        <c:v>0.14540673604117713</c:v>
                      </c:pt>
                      <c:pt idx="191">
                        <c:v>0.14593225399454873</c:v>
                      </c:pt>
                      <c:pt idx="192">
                        <c:v>0.14610281316215157</c:v>
                      </c:pt>
                      <c:pt idx="193">
                        <c:v>0.14615395220929406</c:v>
                      </c:pt>
                      <c:pt idx="194">
                        <c:v>0.14616378866482729</c:v>
                      </c:pt>
                      <c:pt idx="195">
                        <c:v>0.14632826963692422</c:v>
                      </c:pt>
                      <c:pt idx="196">
                        <c:v>0.14636885790738499</c:v>
                      </c:pt>
                      <c:pt idx="197">
                        <c:v>0.14741483526693294</c:v>
                      </c:pt>
                      <c:pt idx="198">
                        <c:v>0.14744257505834155</c:v>
                      </c:pt>
                      <c:pt idx="199">
                        <c:v>0.14835319535263225</c:v>
                      </c:pt>
                      <c:pt idx="200">
                        <c:v>0.14854414507013342</c:v>
                      </c:pt>
                      <c:pt idx="201">
                        <c:v>0.14918575833989967</c:v>
                      </c:pt>
                      <c:pt idx="202">
                        <c:v>0.14998282002656285</c:v>
                      </c:pt>
                      <c:pt idx="203">
                        <c:v>0.15010167010364389</c:v>
                      </c:pt>
                      <c:pt idx="204">
                        <c:v>0.15047235881388762</c:v>
                      </c:pt>
                      <c:pt idx="205">
                        <c:v>0.15071232026152462</c:v>
                      </c:pt>
                      <c:pt idx="206">
                        <c:v>0.15078864795203675</c:v>
                      </c:pt>
                      <c:pt idx="207">
                        <c:v>0.15121921428412799</c:v>
                      </c:pt>
                      <c:pt idx="208">
                        <c:v>0.15123805619354205</c:v>
                      </c:pt>
                      <c:pt idx="209">
                        <c:v>0.15156180415555312</c:v>
                      </c:pt>
                      <c:pt idx="210">
                        <c:v>0.15160101442123614</c:v>
                      </c:pt>
                      <c:pt idx="211">
                        <c:v>0.15214822207048689</c:v>
                      </c:pt>
                      <c:pt idx="212">
                        <c:v>0.15277489518907478</c:v>
                      </c:pt>
                      <c:pt idx="213">
                        <c:v>0.15293635072545622</c:v>
                      </c:pt>
                      <c:pt idx="214">
                        <c:v>0.15310063624376147</c:v>
                      </c:pt>
                      <c:pt idx="215">
                        <c:v>0.15334813705547326</c:v>
                      </c:pt>
                      <c:pt idx="216">
                        <c:v>0.15345953951664773</c:v>
                      </c:pt>
                      <c:pt idx="217">
                        <c:v>0.15497609592263176</c:v>
                      </c:pt>
                      <c:pt idx="218">
                        <c:v>0.15512105384687311</c:v>
                      </c:pt>
                      <c:pt idx="219">
                        <c:v>0.1553844378122578</c:v>
                      </c:pt>
                      <c:pt idx="220">
                        <c:v>0.15672318642296043</c:v>
                      </c:pt>
                      <c:pt idx="221">
                        <c:v>0.15695626545045416</c:v>
                      </c:pt>
                      <c:pt idx="222">
                        <c:v>0.15718473333761745</c:v>
                      </c:pt>
                      <c:pt idx="223">
                        <c:v>0.15828503574152861</c:v>
                      </c:pt>
                      <c:pt idx="224">
                        <c:v>0.15829582192088368</c:v>
                      </c:pt>
                      <c:pt idx="225">
                        <c:v>0.15879136664297383</c:v>
                      </c:pt>
                      <c:pt idx="226">
                        <c:v>0.15909923537823367</c:v>
                      </c:pt>
                      <c:pt idx="227">
                        <c:v>0.15921478598946653</c:v>
                      </c:pt>
                      <c:pt idx="228">
                        <c:v>0.15938124579775817</c:v>
                      </c:pt>
                      <c:pt idx="229">
                        <c:v>0.15953128038194017</c:v>
                      </c:pt>
                      <c:pt idx="230">
                        <c:v>0.1598990135762951</c:v>
                      </c:pt>
                      <c:pt idx="231">
                        <c:v>0.15996090126211088</c:v>
                      </c:pt>
                      <c:pt idx="232">
                        <c:v>0.1604455423534773</c:v>
                      </c:pt>
                      <c:pt idx="233">
                        <c:v>0.16069184450860208</c:v>
                      </c:pt>
                      <c:pt idx="234">
                        <c:v>0.16081388189703566</c:v>
                      </c:pt>
                      <c:pt idx="235">
                        <c:v>0.16085426224066782</c:v>
                      </c:pt>
                      <c:pt idx="236">
                        <c:v>0.16148869786180112</c:v>
                      </c:pt>
                      <c:pt idx="237">
                        <c:v>0.16157584245639853</c:v>
                      </c:pt>
                      <c:pt idx="238">
                        <c:v>0.16194632043931848</c:v>
                      </c:pt>
                      <c:pt idx="239">
                        <c:v>0.16199421815581966</c:v>
                      </c:pt>
                      <c:pt idx="240">
                        <c:v>0.16235616072301975</c:v>
                      </c:pt>
                      <c:pt idx="241">
                        <c:v>0.16249716195064909</c:v>
                      </c:pt>
                      <c:pt idx="242">
                        <c:v>0.16281445125591004</c:v>
                      </c:pt>
                      <c:pt idx="243">
                        <c:v>0.16299458055399105</c:v>
                      </c:pt>
                      <c:pt idx="244">
                        <c:v>0.16329775093721882</c:v>
                      </c:pt>
                      <c:pt idx="245">
                        <c:v>0.1633768123522894</c:v>
                      </c:pt>
                      <c:pt idx="246">
                        <c:v>0.16351097222677027</c:v>
                      </c:pt>
                      <c:pt idx="247">
                        <c:v>0.1635690079365465</c:v>
                      </c:pt>
                      <c:pt idx="248">
                        <c:v>0.16393655902356619</c:v>
                      </c:pt>
                      <c:pt idx="249">
                        <c:v>0.16405590469937154</c:v>
                      </c:pt>
                      <c:pt idx="250">
                        <c:v>0.16418962984957503</c:v>
                      </c:pt>
                      <c:pt idx="251">
                        <c:v>0.16469707209264095</c:v>
                      </c:pt>
                      <c:pt idx="252">
                        <c:v>0.1647486962057767</c:v>
                      </c:pt>
                      <c:pt idx="253">
                        <c:v>0.16507931911017268</c:v>
                      </c:pt>
                      <c:pt idx="254">
                        <c:v>0.16569239128398253</c:v>
                      </c:pt>
                      <c:pt idx="255">
                        <c:v>0.1660234264706591</c:v>
                      </c:pt>
                      <c:pt idx="256">
                        <c:v>0.16608704258223106</c:v>
                      </c:pt>
                      <c:pt idx="257">
                        <c:v>0.16609265718303171</c:v>
                      </c:pt>
                      <c:pt idx="258">
                        <c:v>0.1661054541788487</c:v>
                      </c:pt>
                      <c:pt idx="259">
                        <c:v>0.1664530903514165</c:v>
                      </c:pt>
                      <c:pt idx="260">
                        <c:v>0.16646864353630442</c:v>
                      </c:pt>
                      <c:pt idx="261">
                        <c:v>0.16671041373362469</c:v>
                      </c:pt>
                      <c:pt idx="262">
                        <c:v>0.16697696915578375</c:v>
                      </c:pt>
                      <c:pt idx="263">
                        <c:v>0.16768935553156925</c:v>
                      </c:pt>
                      <c:pt idx="264">
                        <c:v>0.16797576027432592</c:v>
                      </c:pt>
                      <c:pt idx="265">
                        <c:v>0.16828163851446634</c:v>
                      </c:pt>
                      <c:pt idx="266">
                        <c:v>0.1685197499667509</c:v>
                      </c:pt>
                      <c:pt idx="267">
                        <c:v>0.16870247297545635</c:v>
                      </c:pt>
                      <c:pt idx="268">
                        <c:v>0.16896989413776684</c:v>
                      </c:pt>
                      <c:pt idx="269">
                        <c:v>0.16903568000999472</c:v>
                      </c:pt>
                      <c:pt idx="270">
                        <c:v>0.16966367686082395</c:v>
                      </c:pt>
                      <c:pt idx="271">
                        <c:v>0.16979828784388934</c:v>
                      </c:pt>
                      <c:pt idx="272">
                        <c:v>0.17043332700005898</c:v>
                      </c:pt>
                      <c:pt idx="273">
                        <c:v>0.17049578067069524</c:v>
                      </c:pt>
                      <c:pt idx="274">
                        <c:v>0.17054380249023635</c:v>
                      </c:pt>
                      <c:pt idx="275">
                        <c:v>0.17136428711625276</c:v>
                      </c:pt>
                      <c:pt idx="276">
                        <c:v>0.17268522225438687</c:v>
                      </c:pt>
                      <c:pt idx="277">
                        <c:v>0.17350390184279807</c:v>
                      </c:pt>
                      <c:pt idx="278">
                        <c:v>0.17352071158869528</c:v>
                      </c:pt>
                      <c:pt idx="279">
                        <c:v>0.17376475968307145</c:v>
                      </c:pt>
                      <c:pt idx="280">
                        <c:v>0.17401971912158087</c:v>
                      </c:pt>
                      <c:pt idx="281">
                        <c:v>0.17411249718422189</c:v>
                      </c:pt>
                      <c:pt idx="282">
                        <c:v>0.17477910099990468</c:v>
                      </c:pt>
                      <c:pt idx="283">
                        <c:v>0.17500861834621911</c:v>
                      </c:pt>
                      <c:pt idx="284">
                        <c:v>0.17514874522845919</c:v>
                      </c:pt>
                      <c:pt idx="285">
                        <c:v>0.17629288459186213</c:v>
                      </c:pt>
                      <c:pt idx="286">
                        <c:v>0.17717226886490767</c:v>
                      </c:pt>
                      <c:pt idx="287">
                        <c:v>0.17743812468162096</c:v>
                      </c:pt>
                      <c:pt idx="288">
                        <c:v>0.17769847493158797</c:v>
                      </c:pt>
                      <c:pt idx="289">
                        <c:v>0.17797226911310082</c:v>
                      </c:pt>
                      <c:pt idx="290">
                        <c:v>0.17903303132293211</c:v>
                      </c:pt>
                      <c:pt idx="291">
                        <c:v>0.17945305393024971</c:v>
                      </c:pt>
                      <c:pt idx="292">
                        <c:v>0.18027812928999601</c:v>
                      </c:pt>
                      <c:pt idx="293">
                        <c:v>0.18090713659235419</c:v>
                      </c:pt>
                      <c:pt idx="294">
                        <c:v>0.18117582842338392</c:v>
                      </c:pt>
                      <c:pt idx="295">
                        <c:v>0.18231632432403028</c:v>
                      </c:pt>
                      <c:pt idx="296">
                        <c:v>0.1824418274976565</c:v>
                      </c:pt>
                      <c:pt idx="297">
                        <c:v>0.18274083368186253</c:v>
                      </c:pt>
                      <c:pt idx="298">
                        <c:v>0.18308147864535734</c:v>
                      </c:pt>
                      <c:pt idx="299">
                        <c:v>0.18329546037007294</c:v>
                      </c:pt>
                      <c:pt idx="300">
                        <c:v>0.18339328860283094</c:v>
                      </c:pt>
                      <c:pt idx="301">
                        <c:v>0.18446172911456449</c:v>
                      </c:pt>
                      <c:pt idx="302">
                        <c:v>0.18467582603971991</c:v>
                      </c:pt>
                      <c:pt idx="303">
                        <c:v>0.18480915479206181</c:v>
                      </c:pt>
                      <c:pt idx="304">
                        <c:v>0.18527828517745676</c:v>
                      </c:pt>
                      <c:pt idx="305">
                        <c:v>0.18537182784965642</c:v>
                      </c:pt>
                      <c:pt idx="306">
                        <c:v>0.18537835522123192</c:v>
                      </c:pt>
                      <c:pt idx="307">
                        <c:v>0.1856040396709274</c:v>
                      </c:pt>
                      <c:pt idx="308">
                        <c:v>0.18569094292461652</c:v>
                      </c:pt>
                      <c:pt idx="309">
                        <c:v>0.18649914217151567</c:v>
                      </c:pt>
                      <c:pt idx="310">
                        <c:v>0.18665284678418417</c:v>
                      </c:pt>
                      <c:pt idx="311">
                        <c:v>0.18694903872875318</c:v>
                      </c:pt>
                      <c:pt idx="312">
                        <c:v>0.18722559651245771</c:v>
                      </c:pt>
                      <c:pt idx="313">
                        <c:v>0.1878243223363501</c:v>
                      </c:pt>
                      <c:pt idx="314">
                        <c:v>0.18788823013534756</c:v>
                      </c:pt>
                      <c:pt idx="315">
                        <c:v>0.18806419960173903</c:v>
                      </c:pt>
                      <c:pt idx="316">
                        <c:v>0.18807430983598789</c:v>
                      </c:pt>
                      <c:pt idx="317">
                        <c:v>0.18849847855606547</c:v>
                      </c:pt>
                      <c:pt idx="318">
                        <c:v>0.18877247408561262</c:v>
                      </c:pt>
                      <c:pt idx="319">
                        <c:v>0.18899474049816414</c:v>
                      </c:pt>
                      <c:pt idx="320">
                        <c:v>0.18917921377936611</c:v>
                      </c:pt>
                      <c:pt idx="321">
                        <c:v>0.18933460366168017</c:v>
                      </c:pt>
                      <c:pt idx="322">
                        <c:v>0.18981363217343983</c:v>
                      </c:pt>
                      <c:pt idx="323">
                        <c:v>0.19004408506567638</c:v>
                      </c:pt>
                      <c:pt idx="324">
                        <c:v>0.19024882641516339</c:v>
                      </c:pt>
                      <c:pt idx="325">
                        <c:v>0.19093681417244959</c:v>
                      </c:pt>
                      <c:pt idx="326">
                        <c:v>0.1911340370108825</c:v>
                      </c:pt>
                      <c:pt idx="327">
                        <c:v>0.19216378042064944</c:v>
                      </c:pt>
                      <c:pt idx="328">
                        <c:v>0.19219060238363903</c:v>
                      </c:pt>
                      <c:pt idx="329">
                        <c:v>0.19229995839689365</c:v>
                      </c:pt>
                      <c:pt idx="330">
                        <c:v>0.19330832051452548</c:v>
                      </c:pt>
                      <c:pt idx="331">
                        <c:v>0.19352787126926815</c:v>
                      </c:pt>
                      <c:pt idx="332">
                        <c:v>0.19401118720858793</c:v>
                      </c:pt>
                      <c:pt idx="333">
                        <c:v>0.19407386038936733</c:v>
                      </c:pt>
                      <c:pt idx="334">
                        <c:v>0.19413947063507941</c:v>
                      </c:pt>
                      <c:pt idx="335">
                        <c:v>0.19437324411186685</c:v>
                      </c:pt>
                      <c:pt idx="336">
                        <c:v>0.19442413200469322</c:v>
                      </c:pt>
                      <c:pt idx="337">
                        <c:v>0.19446133008512675</c:v>
                      </c:pt>
                      <c:pt idx="338">
                        <c:v>0.1946407785983274</c:v>
                      </c:pt>
                      <c:pt idx="339">
                        <c:v>0.19521556290745062</c:v>
                      </c:pt>
                      <c:pt idx="340">
                        <c:v>0.19601863796022212</c:v>
                      </c:pt>
                      <c:pt idx="341">
                        <c:v>0.19622082044157571</c:v>
                      </c:pt>
                      <c:pt idx="342">
                        <c:v>0.19732216182151552</c:v>
                      </c:pt>
                      <c:pt idx="343">
                        <c:v>0.19744989973641394</c:v>
                      </c:pt>
                      <c:pt idx="344">
                        <c:v>0.19775191405098974</c:v>
                      </c:pt>
                      <c:pt idx="345">
                        <c:v>0.19891752827532644</c:v>
                      </c:pt>
                      <c:pt idx="346">
                        <c:v>0.19935252900885381</c:v>
                      </c:pt>
                      <c:pt idx="347">
                        <c:v>0.20019405081067276</c:v>
                      </c:pt>
                      <c:pt idx="348">
                        <c:v>0.20083902540671894</c:v>
                      </c:pt>
                      <c:pt idx="349">
                        <c:v>0.20110236106748125</c:v>
                      </c:pt>
                      <c:pt idx="350">
                        <c:v>0.20114556274330617</c:v>
                      </c:pt>
                      <c:pt idx="351">
                        <c:v>0.20177500513062183</c:v>
                      </c:pt>
                      <c:pt idx="352">
                        <c:v>0.20218418242478237</c:v>
                      </c:pt>
                      <c:pt idx="353">
                        <c:v>0.20279286027548252</c:v>
                      </c:pt>
                      <c:pt idx="354">
                        <c:v>0.20286815705085429</c:v>
                      </c:pt>
                      <c:pt idx="355">
                        <c:v>0.20287497722635933</c:v>
                      </c:pt>
                      <c:pt idx="356">
                        <c:v>0.20290310793137933</c:v>
                      </c:pt>
                      <c:pt idx="357">
                        <c:v>0.2034486611462577</c:v>
                      </c:pt>
                      <c:pt idx="358">
                        <c:v>0.20348776203064653</c:v>
                      </c:pt>
                      <c:pt idx="359">
                        <c:v>0.20390974952829508</c:v>
                      </c:pt>
                      <c:pt idx="360">
                        <c:v>0.20472405529435739</c:v>
                      </c:pt>
                      <c:pt idx="361">
                        <c:v>0.20487813712572953</c:v>
                      </c:pt>
                      <c:pt idx="362">
                        <c:v>0.20489918453825556</c:v>
                      </c:pt>
                      <c:pt idx="363">
                        <c:v>0.20577262238658703</c:v>
                      </c:pt>
                      <c:pt idx="364">
                        <c:v>0.205873611194266</c:v>
                      </c:pt>
                      <c:pt idx="365">
                        <c:v>0.20606161920326596</c:v>
                      </c:pt>
                      <c:pt idx="366">
                        <c:v>0.20628502644954586</c:v>
                      </c:pt>
                      <c:pt idx="367">
                        <c:v>0.2063064654546139</c:v>
                      </c:pt>
                      <c:pt idx="368">
                        <c:v>0.20673671668207885</c:v>
                      </c:pt>
                      <c:pt idx="369">
                        <c:v>0.20720073786151924</c:v>
                      </c:pt>
                      <c:pt idx="370">
                        <c:v>0.20721159510242551</c:v>
                      </c:pt>
                      <c:pt idx="371">
                        <c:v>0.20734938266206029</c:v>
                      </c:pt>
                      <c:pt idx="372">
                        <c:v>0.20774973624734289</c:v>
                      </c:pt>
                      <c:pt idx="373">
                        <c:v>0.20838421031793167</c:v>
                      </c:pt>
                      <c:pt idx="374">
                        <c:v>0.20972869618083034</c:v>
                      </c:pt>
                      <c:pt idx="375">
                        <c:v>0.20996708042012879</c:v>
                      </c:pt>
                      <c:pt idx="376">
                        <c:v>0.21032624435508634</c:v>
                      </c:pt>
                      <c:pt idx="377">
                        <c:v>0.21049576346288584</c:v>
                      </c:pt>
                      <c:pt idx="378">
                        <c:v>0.21108695926221405</c:v>
                      </c:pt>
                      <c:pt idx="379">
                        <c:v>0.21296366625858973</c:v>
                      </c:pt>
                      <c:pt idx="380">
                        <c:v>0.21297464383778825</c:v>
                      </c:pt>
                      <c:pt idx="381">
                        <c:v>0.21298981309882872</c:v>
                      </c:pt>
                      <c:pt idx="382">
                        <c:v>0.21314506570044001</c:v>
                      </c:pt>
                      <c:pt idx="383">
                        <c:v>0.21349818520311836</c:v>
                      </c:pt>
                      <c:pt idx="384">
                        <c:v>0.21363235171112868</c:v>
                      </c:pt>
                      <c:pt idx="385">
                        <c:v>0.21369745320650507</c:v>
                      </c:pt>
                      <c:pt idx="386">
                        <c:v>0.21393460289649516</c:v>
                      </c:pt>
                      <c:pt idx="387">
                        <c:v>0.21418347274345684</c:v>
                      </c:pt>
                      <c:pt idx="388">
                        <c:v>0.21426445026163798</c:v>
                      </c:pt>
                      <c:pt idx="389">
                        <c:v>0.21447364117696224</c:v>
                      </c:pt>
                      <c:pt idx="390">
                        <c:v>0.21454239594623703</c:v>
                      </c:pt>
                      <c:pt idx="391">
                        <c:v>0.21563115610918115</c:v>
                      </c:pt>
                      <c:pt idx="392">
                        <c:v>0.21578206479529569</c:v>
                      </c:pt>
                      <c:pt idx="393">
                        <c:v>0.21592724025719981</c:v>
                      </c:pt>
                      <c:pt idx="394">
                        <c:v>0.21617403011136807</c:v>
                      </c:pt>
                      <c:pt idx="395">
                        <c:v>0.21693555183100963</c:v>
                      </c:pt>
                      <c:pt idx="396">
                        <c:v>0.21706874752716837</c:v>
                      </c:pt>
                      <c:pt idx="397">
                        <c:v>0.21709662711322625</c:v>
                      </c:pt>
                      <c:pt idx="398">
                        <c:v>0.21749988054994807</c:v>
                      </c:pt>
                      <c:pt idx="399">
                        <c:v>0.21769277263945205</c:v>
                      </c:pt>
                      <c:pt idx="400">
                        <c:v>0.21879593961612889</c:v>
                      </c:pt>
                      <c:pt idx="401">
                        <c:v>0.21906725593840615</c:v>
                      </c:pt>
                      <c:pt idx="402">
                        <c:v>0.21912143535047679</c:v>
                      </c:pt>
                      <c:pt idx="403">
                        <c:v>0.22002255049974204</c:v>
                      </c:pt>
                      <c:pt idx="404">
                        <c:v>0.22053583046645467</c:v>
                      </c:pt>
                      <c:pt idx="405">
                        <c:v>0.22146397304645324</c:v>
                      </c:pt>
                      <c:pt idx="406">
                        <c:v>0.2223655239872048</c:v>
                      </c:pt>
                      <c:pt idx="407">
                        <c:v>0.22258264590957016</c:v>
                      </c:pt>
                      <c:pt idx="408">
                        <c:v>0.22283227079908452</c:v>
                      </c:pt>
                      <c:pt idx="409">
                        <c:v>0.22381674673470567</c:v>
                      </c:pt>
                      <c:pt idx="410">
                        <c:v>0.22467852662930307</c:v>
                      </c:pt>
                      <c:pt idx="411">
                        <c:v>0.22544946456253304</c:v>
                      </c:pt>
                      <c:pt idx="412">
                        <c:v>0.22653074782136209</c:v>
                      </c:pt>
                      <c:pt idx="413">
                        <c:v>0.2266464224240872</c:v>
                      </c:pt>
                      <c:pt idx="414">
                        <c:v>0.22709976453431263</c:v>
                      </c:pt>
                      <c:pt idx="415">
                        <c:v>0.22711378772174368</c:v>
                      </c:pt>
                      <c:pt idx="416">
                        <c:v>0.22714250339543923</c:v>
                      </c:pt>
                      <c:pt idx="417">
                        <c:v>0.22734193009266412</c:v>
                      </c:pt>
                      <c:pt idx="418">
                        <c:v>0.2282186463987198</c:v>
                      </c:pt>
                      <c:pt idx="419">
                        <c:v>0.22851679900162011</c:v>
                      </c:pt>
                      <c:pt idx="420">
                        <c:v>0.22858385899762171</c:v>
                      </c:pt>
                      <c:pt idx="421">
                        <c:v>0.22912749143901531</c:v>
                      </c:pt>
                      <c:pt idx="422">
                        <c:v>0.22952343206904152</c:v>
                      </c:pt>
                      <c:pt idx="423">
                        <c:v>0.22992611003017446</c:v>
                      </c:pt>
                      <c:pt idx="424">
                        <c:v>0.23045856694001624</c:v>
                      </c:pt>
                      <c:pt idx="425">
                        <c:v>0.23054466466950271</c:v>
                      </c:pt>
                      <c:pt idx="426">
                        <c:v>0.23082671094769305</c:v>
                      </c:pt>
                      <c:pt idx="427">
                        <c:v>0.23147444124616609</c:v>
                      </c:pt>
                      <c:pt idx="428">
                        <c:v>0.23210283585508948</c:v>
                      </c:pt>
                      <c:pt idx="429">
                        <c:v>0.23230468605261154</c:v>
                      </c:pt>
                      <c:pt idx="430">
                        <c:v>0.23280769418542202</c:v>
                      </c:pt>
                      <c:pt idx="431">
                        <c:v>0.23352523484863302</c:v>
                      </c:pt>
                      <c:pt idx="432">
                        <c:v>0.2337383379423959</c:v>
                      </c:pt>
                      <c:pt idx="433">
                        <c:v>0.23411221420195061</c:v>
                      </c:pt>
                      <c:pt idx="434">
                        <c:v>0.23493759862286615</c:v>
                      </c:pt>
                      <c:pt idx="435">
                        <c:v>0.23577075795310373</c:v>
                      </c:pt>
                      <c:pt idx="436">
                        <c:v>0.23605805400746496</c:v>
                      </c:pt>
                      <c:pt idx="437">
                        <c:v>0.23699082614163394</c:v>
                      </c:pt>
                      <c:pt idx="438">
                        <c:v>0.23716756257456992</c:v>
                      </c:pt>
                      <c:pt idx="439">
                        <c:v>0.23756868871888803</c:v>
                      </c:pt>
                      <c:pt idx="440">
                        <c:v>0.23767630781501492</c:v>
                      </c:pt>
                      <c:pt idx="441">
                        <c:v>0.23780073216734593</c:v>
                      </c:pt>
                      <c:pt idx="442">
                        <c:v>0.23780251774453287</c:v>
                      </c:pt>
                      <c:pt idx="443">
                        <c:v>0.23809332000563918</c:v>
                      </c:pt>
                      <c:pt idx="444">
                        <c:v>0.23894067253228335</c:v>
                      </c:pt>
                      <c:pt idx="445">
                        <c:v>0.23905389576870112</c:v>
                      </c:pt>
                      <c:pt idx="446">
                        <c:v>0.23921560283687943</c:v>
                      </c:pt>
                      <c:pt idx="447">
                        <c:v>0.23929936720593614</c:v>
                      </c:pt>
                      <c:pt idx="448">
                        <c:v>0.24004996141815746</c:v>
                      </c:pt>
                      <c:pt idx="449">
                        <c:v>0.24027788787517354</c:v>
                      </c:pt>
                      <c:pt idx="450">
                        <c:v>0.24075493491418554</c:v>
                      </c:pt>
                      <c:pt idx="451">
                        <c:v>0.24157870477068449</c:v>
                      </c:pt>
                      <c:pt idx="452">
                        <c:v>0.24211431592436761</c:v>
                      </c:pt>
                      <c:pt idx="453">
                        <c:v>0.24228760038464536</c:v>
                      </c:pt>
                      <c:pt idx="454">
                        <c:v>0.24335652597351334</c:v>
                      </c:pt>
                      <c:pt idx="455">
                        <c:v>0.24401525683269673</c:v>
                      </c:pt>
                      <c:pt idx="456">
                        <c:v>0.24413443198232709</c:v>
                      </c:pt>
                      <c:pt idx="457">
                        <c:v>0.24448325746816926</c:v>
                      </c:pt>
                      <c:pt idx="458">
                        <c:v>0.24477321467373334</c:v>
                      </c:pt>
                      <c:pt idx="459">
                        <c:v>0.24488657354558852</c:v>
                      </c:pt>
                      <c:pt idx="460">
                        <c:v>0.24602555323192055</c:v>
                      </c:pt>
                      <c:pt idx="461">
                        <c:v>0.24603620143981103</c:v>
                      </c:pt>
                      <c:pt idx="462">
                        <c:v>0.24616351882081952</c:v>
                      </c:pt>
                      <c:pt idx="463">
                        <c:v>0.24644132651878314</c:v>
                      </c:pt>
                      <c:pt idx="464">
                        <c:v>0.2466834069966044</c:v>
                      </c:pt>
                      <c:pt idx="465">
                        <c:v>0.24741470412756345</c:v>
                      </c:pt>
                      <c:pt idx="466">
                        <c:v>0.24798836740909583</c:v>
                      </c:pt>
                      <c:pt idx="467">
                        <c:v>0.24879337443673943</c:v>
                      </c:pt>
                      <c:pt idx="468">
                        <c:v>0.24890901291960563</c:v>
                      </c:pt>
                      <c:pt idx="469">
                        <c:v>0.24952337667703534</c:v>
                      </c:pt>
                      <c:pt idx="470">
                        <c:v>0.24999533019576631</c:v>
                      </c:pt>
                      <c:pt idx="471">
                        <c:v>0.25058011030702809</c:v>
                      </c:pt>
                      <c:pt idx="472">
                        <c:v>0.2510857644628291</c:v>
                      </c:pt>
                      <c:pt idx="473">
                        <c:v>0.25248565965583175</c:v>
                      </c:pt>
                      <c:pt idx="474">
                        <c:v>0.25287499145734577</c:v>
                      </c:pt>
                      <c:pt idx="475">
                        <c:v>0.25328091208089848</c:v>
                      </c:pt>
                      <c:pt idx="476">
                        <c:v>0.25337608672053269</c:v>
                      </c:pt>
                      <c:pt idx="477">
                        <c:v>0.25371026870405805</c:v>
                      </c:pt>
                      <c:pt idx="478">
                        <c:v>0.2545227487811173</c:v>
                      </c:pt>
                      <c:pt idx="479">
                        <c:v>0.25587144859522476</c:v>
                      </c:pt>
                      <c:pt idx="480">
                        <c:v>0.25657574193858079</c:v>
                      </c:pt>
                      <c:pt idx="481">
                        <c:v>0.2576652146986676</c:v>
                      </c:pt>
                      <c:pt idx="482">
                        <c:v>0.2589500482231108</c:v>
                      </c:pt>
                      <c:pt idx="483">
                        <c:v>0.26114316235269164</c:v>
                      </c:pt>
                      <c:pt idx="484">
                        <c:v>0.26122856201597611</c:v>
                      </c:pt>
                      <c:pt idx="485">
                        <c:v>0.26215895423431734</c:v>
                      </c:pt>
                      <c:pt idx="486">
                        <c:v>0.26343416087458393</c:v>
                      </c:pt>
                      <c:pt idx="487">
                        <c:v>0.26416039063596991</c:v>
                      </c:pt>
                      <c:pt idx="488">
                        <c:v>0.26487423814438832</c:v>
                      </c:pt>
                      <c:pt idx="489">
                        <c:v>0.267717080985862</c:v>
                      </c:pt>
                      <c:pt idx="490">
                        <c:v>0.26959246960191663</c:v>
                      </c:pt>
                      <c:pt idx="491">
                        <c:v>0.26963233998522912</c:v>
                      </c:pt>
                      <c:pt idx="492">
                        <c:v>0.27122536063399449</c:v>
                      </c:pt>
                      <c:pt idx="493">
                        <c:v>0.27139528659122519</c:v>
                      </c:pt>
                      <c:pt idx="494">
                        <c:v>0.27508056314411811</c:v>
                      </c:pt>
                      <c:pt idx="495">
                        <c:v>0.27533151734666389</c:v>
                      </c:pt>
                      <c:pt idx="496">
                        <c:v>0.27604918224255048</c:v>
                      </c:pt>
                      <c:pt idx="497">
                        <c:v>0.27718067041064109</c:v>
                      </c:pt>
                      <c:pt idx="498">
                        <c:v>0.2778693290637978</c:v>
                      </c:pt>
                      <c:pt idx="499">
                        <c:v>0.27991320591644808</c:v>
                      </c:pt>
                      <c:pt idx="500">
                        <c:v>0.28177011687862025</c:v>
                      </c:pt>
                      <c:pt idx="501">
                        <c:v>0.28214318568802693</c:v>
                      </c:pt>
                      <c:pt idx="502">
                        <c:v>0.28445085319596902</c:v>
                      </c:pt>
                      <c:pt idx="503">
                        <c:v>0.28470284170863258</c:v>
                      </c:pt>
                      <c:pt idx="504">
                        <c:v>0.28620356622398191</c:v>
                      </c:pt>
                      <c:pt idx="505">
                        <c:v>0.2879603649702101</c:v>
                      </c:pt>
                      <c:pt idx="506">
                        <c:v>0.28849083749211807</c:v>
                      </c:pt>
                      <c:pt idx="507">
                        <c:v>0.28919744474434028</c:v>
                      </c:pt>
                      <c:pt idx="508">
                        <c:v>0.29048383507645359</c:v>
                      </c:pt>
                      <c:pt idx="509">
                        <c:v>0.29081403457280725</c:v>
                      </c:pt>
                      <c:pt idx="510">
                        <c:v>0.29093023571215448</c:v>
                      </c:pt>
                      <c:pt idx="511">
                        <c:v>0.29099535233804241</c:v>
                      </c:pt>
                      <c:pt idx="512">
                        <c:v>0.29105312949094769</c:v>
                      </c:pt>
                      <c:pt idx="513">
                        <c:v>0.29189578014441542</c:v>
                      </c:pt>
                      <c:pt idx="514">
                        <c:v>0.29384154617315872</c:v>
                      </c:pt>
                      <c:pt idx="515">
                        <c:v>0.2954171447394463</c:v>
                      </c:pt>
                      <c:pt idx="516">
                        <c:v>0.29685690090999012</c:v>
                      </c:pt>
                      <c:pt idx="517">
                        <c:v>0.29733505759758194</c:v>
                      </c:pt>
                      <c:pt idx="518">
                        <c:v>0.29748787971051832</c:v>
                      </c:pt>
                      <c:pt idx="519">
                        <c:v>0.29776556573383905</c:v>
                      </c:pt>
                      <c:pt idx="520">
                        <c:v>0.29967143525235934</c:v>
                      </c:pt>
                      <c:pt idx="521">
                        <c:v>0.3017776764609772</c:v>
                      </c:pt>
                      <c:pt idx="522">
                        <c:v>0.30210858117268113</c:v>
                      </c:pt>
                      <c:pt idx="523">
                        <c:v>0.305490783122703</c:v>
                      </c:pt>
                      <c:pt idx="524">
                        <c:v>0.30915090213156776</c:v>
                      </c:pt>
                      <c:pt idx="525">
                        <c:v>0.30964536959260819</c:v>
                      </c:pt>
                      <c:pt idx="526">
                        <c:v>0.31096262883881709</c:v>
                      </c:pt>
                      <c:pt idx="527">
                        <c:v>0.31266541453834107</c:v>
                      </c:pt>
                      <c:pt idx="528">
                        <c:v>0.31316032379301151</c:v>
                      </c:pt>
                      <c:pt idx="529">
                        <c:v>0.31395713766937616</c:v>
                      </c:pt>
                      <c:pt idx="530">
                        <c:v>0.31594292609614916</c:v>
                      </c:pt>
                      <c:pt idx="531">
                        <c:v>0.31719298839060645</c:v>
                      </c:pt>
                      <c:pt idx="532">
                        <c:v>0.32105359878979506</c:v>
                      </c:pt>
                      <c:pt idx="533">
                        <c:v>0.32210661432028237</c:v>
                      </c:pt>
                      <c:pt idx="534">
                        <c:v>0.32225545540176348</c:v>
                      </c:pt>
                      <c:pt idx="535">
                        <c:v>0.32341883302447222</c:v>
                      </c:pt>
                      <c:pt idx="536">
                        <c:v>0.32451010456573481</c:v>
                      </c:pt>
                      <c:pt idx="537">
                        <c:v>0.32746597462815547</c:v>
                      </c:pt>
                      <c:pt idx="538">
                        <c:v>0.32899976373322198</c:v>
                      </c:pt>
                      <c:pt idx="539">
                        <c:v>0.32962123542487681</c:v>
                      </c:pt>
                      <c:pt idx="540">
                        <c:v>0.32984296417941084</c:v>
                      </c:pt>
                      <c:pt idx="541">
                        <c:v>0.33308932511645528</c:v>
                      </c:pt>
                      <c:pt idx="542">
                        <c:v>0.33411008191074032</c:v>
                      </c:pt>
                      <c:pt idx="543">
                        <c:v>0.34300972106607219</c:v>
                      </c:pt>
                      <c:pt idx="544">
                        <c:v>0.34557173900276034</c:v>
                      </c:pt>
                      <c:pt idx="545">
                        <c:v>0.34739249196401584</c:v>
                      </c:pt>
                      <c:pt idx="546">
                        <c:v>0.34765187801377262</c:v>
                      </c:pt>
                      <c:pt idx="547">
                        <c:v>0.35061996964232778</c:v>
                      </c:pt>
                      <c:pt idx="548">
                        <c:v>0.35771340453017525</c:v>
                      </c:pt>
                      <c:pt idx="549">
                        <c:v>0.36874849041551089</c:v>
                      </c:pt>
                      <c:pt idx="550">
                        <c:v>0.37269148897430038</c:v>
                      </c:pt>
                      <c:pt idx="551">
                        <c:v>0.37454264402034959</c:v>
                      </c:pt>
                      <c:pt idx="552">
                        <c:v>0.38131356413459855</c:v>
                      </c:pt>
                      <c:pt idx="553">
                        <c:v>0.39025223639538559</c:v>
                      </c:pt>
                      <c:pt idx="554">
                        <c:v>0.39047665907400381</c:v>
                      </c:pt>
                      <c:pt idx="555">
                        <c:v>0.39365656511519836</c:v>
                      </c:pt>
                      <c:pt idx="556">
                        <c:v>0.40761471052488341</c:v>
                      </c:pt>
                      <c:pt idx="557">
                        <c:v>0.41943378749521809</c:v>
                      </c:pt>
                      <c:pt idx="558">
                        <c:v>0.42226664179456502</c:v>
                      </c:pt>
                      <c:pt idx="559">
                        <c:v>0.43269974815295303</c:v>
                      </c:pt>
                      <c:pt idx="560">
                        <c:v>0.43276562275854907</c:v>
                      </c:pt>
                      <c:pt idx="561">
                        <c:v>0.44994763643306301</c:v>
                      </c:pt>
                      <c:pt idx="562">
                        <c:v>0.45016416324926539</c:v>
                      </c:pt>
                      <c:pt idx="563">
                        <c:v>0.46154424715211156</c:v>
                      </c:pt>
                      <c:pt idx="564">
                        <c:v>0.50801077593324295</c:v>
                      </c:pt>
                      <c:pt idx="565">
                        <c:v>0.52005504100135502</c:v>
                      </c:pt>
                      <c:pt idx="566">
                        <c:v>0.55170092121179759</c:v>
                      </c:pt>
                      <c:pt idx="567">
                        <c:v>0.56066963016021831</c:v>
                      </c:pt>
                    </c:numCache>
                  </c:numRef>
                </c:xVal>
                <c:yVal>
                  <c:numRef>
                    <c:extLst xmlns:c15="http://schemas.microsoft.com/office/drawing/2012/chart">
                      <c:ext xmlns:c15="http://schemas.microsoft.com/office/drawing/2012/chart" uri="{02D57815-91ED-43cb-92C2-25804820EDAC}">
                        <c15:formulaRef>
                          <c15:sqref>'Shape analysis'!$AD$3:$AD$570</c15:sqref>
                        </c15:formulaRef>
                      </c:ext>
                    </c:extLst>
                    <c:numCache>
                      <c:formatCode>General</c:formatCode>
                      <c:ptCount val="568"/>
                      <c:pt idx="0">
                        <c:v>1.2809999999999999</c:v>
                      </c:pt>
                      <c:pt idx="1">
                        <c:v>1.109</c:v>
                      </c:pt>
                      <c:pt idx="2">
                        <c:v>1.3169999999999999</c:v>
                      </c:pt>
                      <c:pt idx="3">
                        <c:v>1.2829999999999999</c:v>
                      </c:pt>
                      <c:pt idx="4">
                        <c:v>1.121</c:v>
                      </c:pt>
                      <c:pt idx="5">
                        <c:v>1.095</c:v>
                      </c:pt>
                      <c:pt idx="6">
                        <c:v>1.0669999999999999</c:v>
                      </c:pt>
                      <c:pt idx="7">
                        <c:v>1.268</c:v>
                      </c:pt>
                      <c:pt idx="8">
                        <c:v>1.0940000000000001</c:v>
                      </c:pt>
                      <c:pt idx="9">
                        <c:v>1.274</c:v>
                      </c:pt>
                      <c:pt idx="10">
                        <c:v>1.264</c:v>
                      </c:pt>
                      <c:pt idx="11">
                        <c:v>1.226</c:v>
                      </c:pt>
                      <c:pt idx="12">
                        <c:v>1.1930000000000001</c:v>
                      </c:pt>
                      <c:pt idx="13">
                        <c:v>1.167</c:v>
                      </c:pt>
                      <c:pt idx="14">
                        <c:v>1.44</c:v>
                      </c:pt>
                      <c:pt idx="15">
                        <c:v>1.1040000000000001</c:v>
                      </c:pt>
                      <c:pt idx="16">
                        <c:v>1.1100000000000001</c:v>
                      </c:pt>
                      <c:pt idx="17">
                        <c:v>1.363</c:v>
                      </c:pt>
                      <c:pt idx="18">
                        <c:v>1.375</c:v>
                      </c:pt>
                      <c:pt idx="19">
                        <c:v>1.3169999999999999</c:v>
                      </c:pt>
                      <c:pt idx="20">
                        <c:v>1.028</c:v>
                      </c:pt>
                      <c:pt idx="21">
                        <c:v>1.054</c:v>
                      </c:pt>
                      <c:pt idx="22">
                        <c:v>1.385</c:v>
                      </c:pt>
                      <c:pt idx="23">
                        <c:v>1.1759999999999999</c:v>
                      </c:pt>
                      <c:pt idx="24">
                        <c:v>1.131</c:v>
                      </c:pt>
                      <c:pt idx="25">
                        <c:v>1.024</c:v>
                      </c:pt>
                      <c:pt idx="26">
                        <c:v>1.276</c:v>
                      </c:pt>
                      <c:pt idx="27">
                        <c:v>1.3919999999999999</c:v>
                      </c:pt>
                      <c:pt idx="28">
                        <c:v>1.117</c:v>
                      </c:pt>
                      <c:pt idx="29">
                        <c:v>1.141</c:v>
                      </c:pt>
                      <c:pt idx="30">
                        <c:v>1.262</c:v>
                      </c:pt>
                      <c:pt idx="31">
                        <c:v>1.0980000000000001</c:v>
                      </c:pt>
                      <c:pt idx="32">
                        <c:v>1.109</c:v>
                      </c:pt>
                      <c:pt idx="33">
                        <c:v>1.3009999999999999</c:v>
                      </c:pt>
                      <c:pt idx="34">
                        <c:v>1.155</c:v>
                      </c:pt>
                      <c:pt idx="35">
                        <c:v>1.119</c:v>
                      </c:pt>
                      <c:pt idx="36">
                        <c:v>1.345</c:v>
                      </c:pt>
                      <c:pt idx="37">
                        <c:v>1.2230000000000001</c:v>
                      </c:pt>
                      <c:pt idx="38">
                        <c:v>1.179</c:v>
                      </c:pt>
                      <c:pt idx="39">
                        <c:v>1.1080000000000001</c:v>
                      </c:pt>
                      <c:pt idx="40">
                        <c:v>1.0640000000000001</c:v>
                      </c:pt>
                      <c:pt idx="41">
                        <c:v>1.1279999999999999</c:v>
                      </c:pt>
                      <c:pt idx="42">
                        <c:v>1.1160000000000001</c:v>
                      </c:pt>
                      <c:pt idx="43">
                        <c:v>1.1619999999999999</c:v>
                      </c:pt>
                      <c:pt idx="44">
                        <c:v>1.4419999999999999</c:v>
                      </c:pt>
                      <c:pt idx="45">
                        <c:v>1.2729999999999999</c:v>
                      </c:pt>
                      <c:pt idx="46">
                        <c:v>1.649</c:v>
                      </c:pt>
                      <c:pt idx="47">
                        <c:v>1.3460000000000001</c:v>
                      </c:pt>
                      <c:pt idx="48">
                        <c:v>1.25</c:v>
                      </c:pt>
                      <c:pt idx="49">
                        <c:v>1.218</c:v>
                      </c:pt>
                      <c:pt idx="50">
                        <c:v>1.2949999999999999</c:v>
                      </c:pt>
                      <c:pt idx="51">
                        <c:v>1.3129999999999999</c:v>
                      </c:pt>
                      <c:pt idx="52">
                        <c:v>1.196</c:v>
                      </c:pt>
                      <c:pt idx="53">
                        <c:v>1.2350000000000001</c:v>
                      </c:pt>
                      <c:pt idx="54">
                        <c:v>1.1220000000000001</c:v>
                      </c:pt>
                      <c:pt idx="55">
                        <c:v>1.548</c:v>
                      </c:pt>
                      <c:pt idx="56">
                        <c:v>1.1299999999999999</c:v>
                      </c:pt>
                      <c:pt idx="57">
                        <c:v>1.2629999999999999</c:v>
                      </c:pt>
                      <c:pt idx="58">
                        <c:v>1.1419999999999999</c:v>
                      </c:pt>
                      <c:pt idx="59">
                        <c:v>1.4850000000000001</c:v>
                      </c:pt>
                      <c:pt idx="60">
                        <c:v>1.369</c:v>
                      </c:pt>
                      <c:pt idx="61">
                        <c:v>1.06</c:v>
                      </c:pt>
                      <c:pt idx="62">
                        <c:v>1.292</c:v>
                      </c:pt>
                      <c:pt idx="63">
                        <c:v>1.39</c:v>
                      </c:pt>
                      <c:pt idx="64">
                        <c:v>1.3959999999999999</c:v>
                      </c:pt>
                      <c:pt idx="65">
                        <c:v>1.0549999999999999</c:v>
                      </c:pt>
                      <c:pt idx="66">
                        <c:v>1.198</c:v>
                      </c:pt>
                      <c:pt idx="67">
                        <c:v>1.054</c:v>
                      </c:pt>
                      <c:pt idx="68">
                        <c:v>1.2070000000000001</c:v>
                      </c:pt>
                      <c:pt idx="69">
                        <c:v>1.0900000000000001</c:v>
                      </c:pt>
                      <c:pt idx="70">
                        <c:v>1.121</c:v>
                      </c:pt>
                      <c:pt idx="71">
                        <c:v>1.0820000000000001</c:v>
                      </c:pt>
                      <c:pt idx="72">
                        <c:v>1.194</c:v>
                      </c:pt>
                      <c:pt idx="73">
                        <c:v>1.26</c:v>
                      </c:pt>
                      <c:pt idx="74">
                        <c:v>1.2689999999999999</c:v>
                      </c:pt>
                      <c:pt idx="75">
                        <c:v>1.232</c:v>
                      </c:pt>
                      <c:pt idx="76">
                        <c:v>1.278</c:v>
                      </c:pt>
                      <c:pt idx="77">
                        <c:v>1.2589999999999999</c:v>
                      </c:pt>
                      <c:pt idx="78">
                        <c:v>1.1839999999999999</c:v>
                      </c:pt>
                      <c:pt idx="79">
                        <c:v>1.24</c:v>
                      </c:pt>
                      <c:pt idx="80">
                        <c:v>1.0820000000000001</c:v>
                      </c:pt>
                      <c:pt idx="81">
                        <c:v>1.0620000000000001</c:v>
                      </c:pt>
                      <c:pt idx="82">
                        <c:v>1.1519999999999999</c:v>
                      </c:pt>
                      <c:pt idx="83">
                        <c:v>1.121</c:v>
                      </c:pt>
                      <c:pt idx="84">
                        <c:v>1.087</c:v>
                      </c:pt>
                      <c:pt idx="85">
                        <c:v>1.1850000000000001</c:v>
                      </c:pt>
                      <c:pt idx="86">
                        <c:v>1.2010000000000001</c:v>
                      </c:pt>
                      <c:pt idx="87">
                        <c:v>1.4159999999999999</c:v>
                      </c:pt>
                      <c:pt idx="88">
                        <c:v>1.276</c:v>
                      </c:pt>
                      <c:pt idx="89">
                        <c:v>1.0820000000000001</c:v>
                      </c:pt>
                      <c:pt idx="90">
                        <c:v>1.1579999999999999</c:v>
                      </c:pt>
                      <c:pt idx="91">
                        <c:v>1.452</c:v>
                      </c:pt>
                      <c:pt idx="92">
                        <c:v>1.109</c:v>
                      </c:pt>
                      <c:pt idx="93">
                        <c:v>1.2549999999999999</c:v>
                      </c:pt>
                      <c:pt idx="94">
                        <c:v>1.0409999999999999</c:v>
                      </c:pt>
                      <c:pt idx="95">
                        <c:v>1.2310000000000001</c:v>
                      </c:pt>
                      <c:pt idx="96">
                        <c:v>1.073</c:v>
                      </c:pt>
                      <c:pt idx="97">
                        <c:v>1.2809999999999999</c:v>
                      </c:pt>
                      <c:pt idx="98">
                        <c:v>1.167</c:v>
                      </c:pt>
                      <c:pt idx="99">
                        <c:v>1.2270000000000001</c:v>
                      </c:pt>
                      <c:pt idx="100">
                        <c:v>1.2030000000000001</c:v>
                      </c:pt>
                      <c:pt idx="101">
                        <c:v>1.2809999999999999</c:v>
                      </c:pt>
                      <c:pt idx="102">
                        <c:v>1.367</c:v>
                      </c:pt>
                      <c:pt idx="103">
                        <c:v>1.333</c:v>
                      </c:pt>
                      <c:pt idx="104">
                        <c:v>1.4079999999999999</c:v>
                      </c:pt>
                      <c:pt idx="105">
                        <c:v>1.1120000000000001</c:v>
                      </c:pt>
                      <c:pt idx="106">
                        <c:v>1.036</c:v>
                      </c:pt>
                      <c:pt idx="107">
                        <c:v>1.218</c:v>
                      </c:pt>
                      <c:pt idx="108">
                        <c:v>1.1279999999999999</c:v>
                      </c:pt>
                      <c:pt idx="109">
                        <c:v>1.284</c:v>
                      </c:pt>
                      <c:pt idx="110">
                        <c:v>1.0720000000000001</c:v>
                      </c:pt>
                      <c:pt idx="111">
                        <c:v>1.1499999999999999</c:v>
                      </c:pt>
                      <c:pt idx="112">
                        <c:v>1.288</c:v>
                      </c:pt>
                      <c:pt idx="113">
                        <c:v>1.256</c:v>
                      </c:pt>
                      <c:pt idx="114">
                        <c:v>1.087</c:v>
                      </c:pt>
                      <c:pt idx="115">
                        <c:v>1.177</c:v>
                      </c:pt>
                      <c:pt idx="116">
                        <c:v>1.391</c:v>
                      </c:pt>
                      <c:pt idx="117">
                        <c:v>1.0549999999999999</c:v>
                      </c:pt>
                      <c:pt idx="118">
                        <c:v>1.1200000000000001</c:v>
                      </c:pt>
                      <c:pt idx="119">
                        <c:v>1.2270000000000001</c:v>
                      </c:pt>
                      <c:pt idx="120">
                        <c:v>1.288</c:v>
                      </c:pt>
                      <c:pt idx="121">
                        <c:v>1.0229999999999999</c:v>
                      </c:pt>
                      <c:pt idx="122">
                        <c:v>1.218</c:v>
                      </c:pt>
                      <c:pt idx="123">
                        <c:v>1.22</c:v>
                      </c:pt>
                      <c:pt idx="124">
                        <c:v>1.1479999999999999</c:v>
                      </c:pt>
                      <c:pt idx="125">
                        <c:v>1.43</c:v>
                      </c:pt>
                      <c:pt idx="126">
                        <c:v>1.4450000000000001</c:v>
                      </c:pt>
                      <c:pt idx="127">
                        <c:v>1.0409999999999999</c:v>
                      </c:pt>
                      <c:pt idx="128">
                        <c:v>1.2649999999999999</c:v>
                      </c:pt>
                      <c:pt idx="129">
                        <c:v>1.3560000000000001</c:v>
                      </c:pt>
                      <c:pt idx="130">
                        <c:v>1.393</c:v>
                      </c:pt>
                      <c:pt idx="131">
                        <c:v>1.0760000000000001</c:v>
                      </c:pt>
                      <c:pt idx="132">
                        <c:v>1.3320000000000001</c:v>
                      </c:pt>
                      <c:pt idx="133">
                        <c:v>1.171</c:v>
                      </c:pt>
                      <c:pt idx="134">
                        <c:v>1.0980000000000001</c:v>
                      </c:pt>
                      <c:pt idx="135">
                        <c:v>1.5009999999999999</c:v>
                      </c:pt>
                      <c:pt idx="136">
                        <c:v>1.0960000000000001</c:v>
                      </c:pt>
                      <c:pt idx="137">
                        <c:v>1.1299999999999999</c:v>
                      </c:pt>
                      <c:pt idx="138">
                        <c:v>1.2</c:v>
                      </c:pt>
                      <c:pt idx="139">
                        <c:v>1.2310000000000001</c:v>
                      </c:pt>
                      <c:pt idx="140">
                        <c:v>1.23</c:v>
                      </c:pt>
                      <c:pt idx="141">
                        <c:v>1.105</c:v>
                      </c:pt>
                      <c:pt idx="142">
                        <c:v>1.4910000000000001</c:v>
                      </c:pt>
                      <c:pt idx="143">
                        <c:v>1.2809999999999999</c:v>
                      </c:pt>
                      <c:pt idx="144">
                        <c:v>1.04</c:v>
                      </c:pt>
                      <c:pt idx="145">
                        <c:v>1.2509999999999999</c:v>
                      </c:pt>
                      <c:pt idx="146">
                        <c:v>1.143</c:v>
                      </c:pt>
                      <c:pt idx="147">
                        <c:v>1.161</c:v>
                      </c:pt>
                      <c:pt idx="148">
                        <c:v>1.5349999999999999</c:v>
                      </c:pt>
                      <c:pt idx="149">
                        <c:v>1.0840000000000001</c:v>
                      </c:pt>
                      <c:pt idx="150">
                        <c:v>1.244</c:v>
                      </c:pt>
                      <c:pt idx="151">
                        <c:v>1.462</c:v>
                      </c:pt>
                      <c:pt idx="152">
                        <c:v>1.3129999999999999</c:v>
                      </c:pt>
                      <c:pt idx="153">
                        <c:v>1.2749999999999999</c:v>
                      </c:pt>
                      <c:pt idx="154">
                        <c:v>1.1579999999999999</c:v>
                      </c:pt>
                      <c:pt idx="155">
                        <c:v>1.089</c:v>
                      </c:pt>
                      <c:pt idx="156">
                        <c:v>1.212</c:v>
                      </c:pt>
                      <c:pt idx="157">
                        <c:v>1.26</c:v>
                      </c:pt>
                      <c:pt idx="158">
                        <c:v>1.1919999999999999</c:v>
                      </c:pt>
                      <c:pt idx="159">
                        <c:v>1.1850000000000001</c:v>
                      </c:pt>
                      <c:pt idx="160">
                        <c:v>1.2</c:v>
                      </c:pt>
                      <c:pt idx="161">
                        <c:v>1.1719999999999999</c:v>
                      </c:pt>
                      <c:pt idx="162">
                        <c:v>1.256</c:v>
                      </c:pt>
                      <c:pt idx="163">
                        <c:v>1.55</c:v>
                      </c:pt>
                      <c:pt idx="164">
                        <c:v>1.089</c:v>
                      </c:pt>
                      <c:pt idx="165">
                        <c:v>1.3380000000000001</c:v>
                      </c:pt>
                      <c:pt idx="166">
                        <c:v>1.151</c:v>
                      </c:pt>
                      <c:pt idx="167">
                        <c:v>1.2210000000000001</c:v>
                      </c:pt>
                      <c:pt idx="168">
                        <c:v>1.3089999999999999</c:v>
                      </c:pt>
                      <c:pt idx="169">
                        <c:v>1.123</c:v>
                      </c:pt>
                      <c:pt idx="170">
                        <c:v>1.0389999999999999</c:v>
                      </c:pt>
                      <c:pt idx="171">
                        <c:v>1.222</c:v>
                      </c:pt>
                      <c:pt idx="172">
                        <c:v>1.4530000000000001</c:v>
                      </c:pt>
                      <c:pt idx="173">
                        <c:v>1.4430000000000001</c:v>
                      </c:pt>
                      <c:pt idx="174">
                        <c:v>1.0940000000000001</c:v>
                      </c:pt>
                      <c:pt idx="175">
                        <c:v>1.22</c:v>
                      </c:pt>
                      <c:pt idx="176">
                        <c:v>1.3009999999999999</c:v>
                      </c:pt>
                      <c:pt idx="177">
                        <c:v>1.2050000000000001</c:v>
                      </c:pt>
                      <c:pt idx="178">
                        <c:v>1.089</c:v>
                      </c:pt>
                      <c:pt idx="179">
                        <c:v>1.302</c:v>
                      </c:pt>
                      <c:pt idx="180">
                        <c:v>1.1910000000000001</c:v>
                      </c:pt>
                      <c:pt idx="181">
                        <c:v>1.319</c:v>
                      </c:pt>
                      <c:pt idx="182">
                        <c:v>1.34</c:v>
                      </c:pt>
                      <c:pt idx="183">
                        <c:v>1.1499999999999999</c:v>
                      </c:pt>
                      <c:pt idx="184">
                        <c:v>1.3049999999999999</c:v>
                      </c:pt>
                      <c:pt idx="185">
                        <c:v>1.3979999999999999</c:v>
                      </c:pt>
                      <c:pt idx="186">
                        <c:v>1.198</c:v>
                      </c:pt>
                      <c:pt idx="187">
                        <c:v>1.016</c:v>
                      </c:pt>
                      <c:pt idx="188">
                        <c:v>1.1910000000000001</c:v>
                      </c:pt>
                      <c:pt idx="189">
                        <c:v>1.357</c:v>
                      </c:pt>
                      <c:pt idx="190">
                        <c:v>1.214</c:v>
                      </c:pt>
                      <c:pt idx="191">
                        <c:v>1.294</c:v>
                      </c:pt>
                      <c:pt idx="192">
                        <c:v>1.333</c:v>
                      </c:pt>
                      <c:pt idx="193">
                        <c:v>1.0740000000000001</c:v>
                      </c:pt>
                      <c:pt idx="194">
                        <c:v>1.1479999999999999</c:v>
                      </c:pt>
                      <c:pt idx="195">
                        <c:v>1.214</c:v>
                      </c:pt>
                      <c:pt idx="196">
                        <c:v>1.375</c:v>
                      </c:pt>
                      <c:pt idx="197">
                        <c:v>1.149</c:v>
                      </c:pt>
                      <c:pt idx="198">
                        <c:v>1.21</c:v>
                      </c:pt>
                      <c:pt idx="199">
                        <c:v>1.198</c:v>
                      </c:pt>
                      <c:pt idx="200">
                        <c:v>1.377</c:v>
                      </c:pt>
                      <c:pt idx="201">
                        <c:v>1.117</c:v>
                      </c:pt>
                      <c:pt idx="202">
                        <c:v>1.5389999999999999</c:v>
                      </c:pt>
                      <c:pt idx="203">
                        <c:v>1.2829999999999999</c:v>
                      </c:pt>
                      <c:pt idx="204">
                        <c:v>1.37</c:v>
                      </c:pt>
                      <c:pt idx="205">
                        <c:v>1.073</c:v>
                      </c:pt>
                      <c:pt idx="206">
                        <c:v>1.5329999999999999</c:v>
                      </c:pt>
                      <c:pt idx="207">
                        <c:v>1.216</c:v>
                      </c:pt>
                      <c:pt idx="208">
                        <c:v>1.405</c:v>
                      </c:pt>
                      <c:pt idx="209">
                        <c:v>1.1479999999999999</c:v>
                      </c:pt>
                      <c:pt idx="210">
                        <c:v>1.24</c:v>
                      </c:pt>
                      <c:pt idx="211">
                        <c:v>1.29</c:v>
                      </c:pt>
                      <c:pt idx="212">
                        <c:v>1.4359999999999999</c:v>
                      </c:pt>
                      <c:pt idx="213">
                        <c:v>1.591</c:v>
                      </c:pt>
                      <c:pt idx="214">
                        <c:v>1.3380000000000001</c:v>
                      </c:pt>
                      <c:pt idx="215">
                        <c:v>1.3720000000000001</c:v>
                      </c:pt>
                      <c:pt idx="216">
                        <c:v>1.115</c:v>
                      </c:pt>
                      <c:pt idx="217">
                        <c:v>1.141</c:v>
                      </c:pt>
                      <c:pt idx="218">
                        <c:v>1.117</c:v>
                      </c:pt>
                      <c:pt idx="219">
                        <c:v>1.2490000000000001</c:v>
                      </c:pt>
                      <c:pt idx="220">
                        <c:v>1.2989999999999999</c:v>
                      </c:pt>
                      <c:pt idx="221">
                        <c:v>1.1559999999999999</c:v>
                      </c:pt>
                      <c:pt idx="222">
                        <c:v>1.1950000000000001</c:v>
                      </c:pt>
                      <c:pt idx="223">
                        <c:v>1.26</c:v>
                      </c:pt>
                      <c:pt idx="224">
                        <c:v>1.1080000000000001</c:v>
                      </c:pt>
                      <c:pt idx="225">
                        <c:v>1.452</c:v>
                      </c:pt>
                      <c:pt idx="226">
                        <c:v>1.2609999999999999</c:v>
                      </c:pt>
                      <c:pt idx="227">
                        <c:v>1.177</c:v>
                      </c:pt>
                      <c:pt idx="228">
                        <c:v>1.677</c:v>
                      </c:pt>
                      <c:pt idx="229">
                        <c:v>1.3620000000000001</c:v>
                      </c:pt>
                      <c:pt idx="230">
                        <c:v>1.155</c:v>
                      </c:pt>
                      <c:pt idx="231">
                        <c:v>1.4119999999999999</c:v>
                      </c:pt>
                      <c:pt idx="232">
                        <c:v>1.3420000000000001</c:v>
                      </c:pt>
                      <c:pt idx="233">
                        <c:v>1.3520000000000001</c:v>
                      </c:pt>
                      <c:pt idx="234">
                        <c:v>1.4470000000000001</c:v>
                      </c:pt>
                      <c:pt idx="235">
                        <c:v>1.7849999999999999</c:v>
                      </c:pt>
                      <c:pt idx="236">
                        <c:v>1.0880000000000001</c:v>
                      </c:pt>
                      <c:pt idx="237">
                        <c:v>1.121</c:v>
                      </c:pt>
                      <c:pt idx="238">
                        <c:v>1.2929999999999999</c:v>
                      </c:pt>
                      <c:pt idx="239">
                        <c:v>1.3169999999999999</c:v>
                      </c:pt>
                      <c:pt idx="240">
                        <c:v>1.2350000000000001</c:v>
                      </c:pt>
                      <c:pt idx="241">
                        <c:v>1.2130000000000001</c:v>
                      </c:pt>
                      <c:pt idx="242">
                        <c:v>1.2509999999999999</c:v>
                      </c:pt>
                      <c:pt idx="243">
                        <c:v>1.1819999999999999</c:v>
                      </c:pt>
                      <c:pt idx="244">
                        <c:v>1.2989999999999999</c:v>
                      </c:pt>
                      <c:pt idx="245">
                        <c:v>1.278</c:v>
                      </c:pt>
                      <c:pt idx="246">
                        <c:v>1.175</c:v>
                      </c:pt>
                      <c:pt idx="247">
                        <c:v>1.6619999999999999</c:v>
                      </c:pt>
                      <c:pt idx="248">
                        <c:v>1.1830000000000001</c:v>
                      </c:pt>
                      <c:pt idx="249">
                        <c:v>1.1739999999999999</c:v>
                      </c:pt>
                      <c:pt idx="250">
                        <c:v>1.2649999999999999</c:v>
                      </c:pt>
                      <c:pt idx="251">
                        <c:v>1.4079999999999999</c:v>
                      </c:pt>
                      <c:pt idx="252">
                        <c:v>1.0820000000000001</c:v>
                      </c:pt>
                      <c:pt idx="253">
                        <c:v>1.2589999999999999</c:v>
                      </c:pt>
                      <c:pt idx="254">
                        <c:v>1.276</c:v>
                      </c:pt>
                      <c:pt idx="255">
                        <c:v>1.1100000000000001</c:v>
                      </c:pt>
                      <c:pt idx="256">
                        <c:v>1.1779999999999999</c:v>
                      </c:pt>
                      <c:pt idx="257">
                        <c:v>1.2230000000000001</c:v>
                      </c:pt>
                      <c:pt idx="258">
                        <c:v>1.268</c:v>
                      </c:pt>
                      <c:pt idx="259">
                        <c:v>1.2350000000000001</c:v>
                      </c:pt>
                      <c:pt idx="260">
                        <c:v>1.179</c:v>
                      </c:pt>
                      <c:pt idx="261">
                        <c:v>1.218</c:v>
                      </c:pt>
                      <c:pt idx="262">
                        <c:v>1.1339999999999999</c:v>
                      </c:pt>
                      <c:pt idx="263">
                        <c:v>1.151</c:v>
                      </c:pt>
                      <c:pt idx="264">
                        <c:v>1.0489999999999999</c:v>
                      </c:pt>
                      <c:pt idx="265">
                        <c:v>1.3640000000000001</c:v>
                      </c:pt>
                      <c:pt idx="266">
                        <c:v>1.44</c:v>
                      </c:pt>
                      <c:pt idx="267">
                        <c:v>1.159</c:v>
                      </c:pt>
                      <c:pt idx="268">
                        <c:v>1.335</c:v>
                      </c:pt>
                      <c:pt idx="269">
                        <c:v>1.161</c:v>
                      </c:pt>
                      <c:pt idx="270">
                        <c:v>1.1399999999999999</c:v>
                      </c:pt>
                      <c:pt idx="271">
                        <c:v>1.224</c:v>
                      </c:pt>
                      <c:pt idx="272">
                        <c:v>1.167</c:v>
                      </c:pt>
                      <c:pt idx="273">
                        <c:v>1.218</c:v>
                      </c:pt>
                      <c:pt idx="274">
                        <c:v>1.5149999999999999</c:v>
                      </c:pt>
                      <c:pt idx="275">
                        <c:v>1.34</c:v>
                      </c:pt>
                      <c:pt idx="276">
                        <c:v>1.1950000000000001</c:v>
                      </c:pt>
                      <c:pt idx="277">
                        <c:v>1.3680000000000001</c:v>
                      </c:pt>
                      <c:pt idx="278">
                        <c:v>1.181</c:v>
                      </c:pt>
                      <c:pt idx="279">
                        <c:v>1.375</c:v>
                      </c:pt>
                      <c:pt idx="280">
                        <c:v>1.1100000000000001</c:v>
                      </c:pt>
                      <c:pt idx="281">
                        <c:v>1.258</c:v>
                      </c:pt>
                      <c:pt idx="282">
                        <c:v>1.41</c:v>
                      </c:pt>
                      <c:pt idx="283">
                        <c:v>1.0509999999999999</c:v>
                      </c:pt>
                      <c:pt idx="284">
                        <c:v>1.2110000000000001</c:v>
                      </c:pt>
                      <c:pt idx="285">
                        <c:v>1.171</c:v>
                      </c:pt>
                      <c:pt idx="286">
                        <c:v>1.077</c:v>
                      </c:pt>
                      <c:pt idx="287">
                        <c:v>1.1359999999999999</c:v>
                      </c:pt>
                      <c:pt idx="288">
                        <c:v>1.5249999999999999</c:v>
                      </c:pt>
                      <c:pt idx="289">
                        <c:v>1.204</c:v>
                      </c:pt>
                      <c:pt idx="290">
                        <c:v>1.26</c:v>
                      </c:pt>
                      <c:pt idx="291">
                        <c:v>1.099</c:v>
                      </c:pt>
                      <c:pt idx="292">
                        <c:v>1.0269999999999999</c:v>
                      </c:pt>
                      <c:pt idx="293">
                        <c:v>1.246</c:v>
                      </c:pt>
                      <c:pt idx="294">
                        <c:v>1.194</c:v>
                      </c:pt>
                      <c:pt idx="295">
                        <c:v>1.66</c:v>
                      </c:pt>
                      <c:pt idx="296">
                        <c:v>1.1870000000000001</c:v>
                      </c:pt>
                      <c:pt idx="297">
                        <c:v>1.2709999999999999</c:v>
                      </c:pt>
                      <c:pt idx="298">
                        <c:v>1.161</c:v>
                      </c:pt>
                      <c:pt idx="299">
                        <c:v>1.1579999999999999</c:v>
                      </c:pt>
                      <c:pt idx="300">
                        <c:v>1.236</c:v>
                      </c:pt>
                      <c:pt idx="301">
                        <c:v>1.1120000000000001</c:v>
                      </c:pt>
                      <c:pt idx="302">
                        <c:v>1.1839999999999999</c:v>
                      </c:pt>
                      <c:pt idx="303">
                        <c:v>1.0920000000000001</c:v>
                      </c:pt>
                      <c:pt idx="304">
                        <c:v>1.1859999999999999</c:v>
                      </c:pt>
                      <c:pt idx="305">
                        <c:v>1.6379999999999999</c:v>
                      </c:pt>
                      <c:pt idx="306">
                        <c:v>1.325</c:v>
                      </c:pt>
                      <c:pt idx="307">
                        <c:v>1.2350000000000001</c:v>
                      </c:pt>
                      <c:pt idx="308">
                        <c:v>1.216</c:v>
                      </c:pt>
                      <c:pt idx="309">
                        <c:v>1.1659999999999999</c:v>
                      </c:pt>
                      <c:pt idx="310">
                        <c:v>1.2529999999999999</c:v>
                      </c:pt>
                      <c:pt idx="311">
                        <c:v>1.444</c:v>
                      </c:pt>
                      <c:pt idx="312">
                        <c:v>1.3069999999999999</c:v>
                      </c:pt>
                      <c:pt idx="313">
                        <c:v>1.024</c:v>
                      </c:pt>
                      <c:pt idx="314">
                        <c:v>1.4610000000000001</c:v>
                      </c:pt>
                      <c:pt idx="315">
                        <c:v>1.1639999999999999</c:v>
                      </c:pt>
                      <c:pt idx="316">
                        <c:v>1.05</c:v>
                      </c:pt>
                      <c:pt idx="317">
                        <c:v>1.226</c:v>
                      </c:pt>
                      <c:pt idx="318">
                        <c:v>1.2130000000000001</c:v>
                      </c:pt>
                      <c:pt idx="319">
                        <c:v>1.1299999999999999</c:v>
                      </c:pt>
                      <c:pt idx="320">
                        <c:v>1.4890000000000001</c:v>
                      </c:pt>
                      <c:pt idx="321">
                        <c:v>1.357</c:v>
                      </c:pt>
                      <c:pt idx="322">
                        <c:v>1.022</c:v>
                      </c:pt>
                      <c:pt idx="323">
                        <c:v>1.07</c:v>
                      </c:pt>
                      <c:pt idx="324">
                        <c:v>1.3440000000000001</c:v>
                      </c:pt>
                      <c:pt idx="325">
                        <c:v>1.0509999999999999</c:v>
                      </c:pt>
                      <c:pt idx="326">
                        <c:v>1.19</c:v>
                      </c:pt>
                      <c:pt idx="327">
                        <c:v>1.339</c:v>
                      </c:pt>
                      <c:pt idx="328">
                        <c:v>1.091</c:v>
                      </c:pt>
                      <c:pt idx="329">
                        <c:v>1.139</c:v>
                      </c:pt>
                      <c:pt idx="330">
                        <c:v>1.095</c:v>
                      </c:pt>
                      <c:pt idx="331">
                        <c:v>1.325</c:v>
                      </c:pt>
                      <c:pt idx="332">
                        <c:v>1.1419999999999999</c:v>
                      </c:pt>
                      <c:pt idx="333">
                        <c:v>1.1499999999999999</c:v>
                      </c:pt>
                      <c:pt idx="334">
                        <c:v>1.1759999999999999</c:v>
                      </c:pt>
                      <c:pt idx="335">
                        <c:v>1.0389999999999999</c:v>
                      </c:pt>
                      <c:pt idx="336">
                        <c:v>1.617</c:v>
                      </c:pt>
                      <c:pt idx="337">
                        <c:v>1.238</c:v>
                      </c:pt>
                      <c:pt idx="338">
                        <c:v>1.3169999999999999</c:v>
                      </c:pt>
                      <c:pt idx="339">
                        <c:v>1.1419999999999999</c:v>
                      </c:pt>
                      <c:pt idx="340">
                        <c:v>1.2</c:v>
                      </c:pt>
                      <c:pt idx="341">
                        <c:v>1.085</c:v>
                      </c:pt>
                      <c:pt idx="342">
                        <c:v>1.77</c:v>
                      </c:pt>
                      <c:pt idx="343">
                        <c:v>1.2529999999999999</c:v>
                      </c:pt>
                      <c:pt idx="344">
                        <c:v>1.228</c:v>
                      </c:pt>
                      <c:pt idx="345">
                        <c:v>1.2130000000000001</c:v>
                      </c:pt>
                      <c:pt idx="346">
                        <c:v>1.1359999999999999</c:v>
                      </c:pt>
                      <c:pt idx="347">
                        <c:v>1.3089999999999999</c:v>
                      </c:pt>
                      <c:pt idx="348">
                        <c:v>1.518</c:v>
                      </c:pt>
                      <c:pt idx="349">
                        <c:v>1.93</c:v>
                      </c:pt>
                      <c:pt idx="350">
                        <c:v>1.4670000000000001</c:v>
                      </c:pt>
                      <c:pt idx="351">
                        <c:v>1.18</c:v>
                      </c:pt>
                      <c:pt idx="352">
                        <c:v>1.3560000000000001</c:v>
                      </c:pt>
                      <c:pt idx="353">
                        <c:v>1.1890000000000001</c:v>
                      </c:pt>
                      <c:pt idx="354">
                        <c:v>1.147</c:v>
                      </c:pt>
                      <c:pt idx="355">
                        <c:v>1.292</c:v>
                      </c:pt>
                      <c:pt idx="356">
                        <c:v>1.032</c:v>
                      </c:pt>
                      <c:pt idx="357">
                        <c:v>1.19</c:v>
                      </c:pt>
                      <c:pt idx="358">
                        <c:v>1.1220000000000001</c:v>
                      </c:pt>
                      <c:pt idx="359">
                        <c:v>1.2989999999999999</c:v>
                      </c:pt>
                      <c:pt idx="360">
                        <c:v>1.3</c:v>
                      </c:pt>
                      <c:pt idx="361">
                        <c:v>1.208</c:v>
                      </c:pt>
                      <c:pt idx="362">
                        <c:v>1.1759999999999999</c:v>
                      </c:pt>
                      <c:pt idx="363">
                        <c:v>1.2270000000000001</c:v>
                      </c:pt>
                      <c:pt idx="364">
                        <c:v>1.17</c:v>
                      </c:pt>
                      <c:pt idx="365">
                        <c:v>1.1100000000000001</c:v>
                      </c:pt>
                      <c:pt idx="366">
                        <c:v>1.2010000000000001</c:v>
                      </c:pt>
                      <c:pt idx="367">
                        <c:v>1.145</c:v>
                      </c:pt>
                      <c:pt idx="368">
                        <c:v>1.073</c:v>
                      </c:pt>
                      <c:pt idx="369">
                        <c:v>1.2170000000000001</c:v>
                      </c:pt>
                      <c:pt idx="370">
                        <c:v>1.2689999999999999</c:v>
                      </c:pt>
                      <c:pt idx="371">
                        <c:v>1.343</c:v>
                      </c:pt>
                      <c:pt idx="372">
                        <c:v>1.1160000000000001</c:v>
                      </c:pt>
                      <c:pt idx="373">
                        <c:v>1.218</c:v>
                      </c:pt>
                      <c:pt idx="374">
                        <c:v>2.085</c:v>
                      </c:pt>
                      <c:pt idx="375">
                        <c:v>1.244</c:v>
                      </c:pt>
                      <c:pt idx="376">
                        <c:v>1.18</c:v>
                      </c:pt>
                      <c:pt idx="377">
                        <c:v>1.3169999999999999</c:v>
                      </c:pt>
                      <c:pt idx="378">
                        <c:v>1.319</c:v>
                      </c:pt>
                      <c:pt idx="379">
                        <c:v>1.171</c:v>
                      </c:pt>
                      <c:pt idx="380">
                        <c:v>1.33</c:v>
                      </c:pt>
                      <c:pt idx="381">
                        <c:v>1.522</c:v>
                      </c:pt>
                      <c:pt idx="382">
                        <c:v>1.012</c:v>
                      </c:pt>
                      <c:pt idx="383">
                        <c:v>1.4370000000000001</c:v>
                      </c:pt>
                      <c:pt idx="384">
                        <c:v>1.458</c:v>
                      </c:pt>
                      <c:pt idx="385">
                        <c:v>1.3740000000000001</c:v>
                      </c:pt>
                      <c:pt idx="386">
                        <c:v>1.0580000000000001</c:v>
                      </c:pt>
                      <c:pt idx="387">
                        <c:v>1.423</c:v>
                      </c:pt>
                      <c:pt idx="388">
                        <c:v>1.1819999999999999</c:v>
                      </c:pt>
                      <c:pt idx="389">
                        <c:v>1.161</c:v>
                      </c:pt>
                      <c:pt idx="390">
                        <c:v>1.1060000000000001</c:v>
                      </c:pt>
                      <c:pt idx="391">
                        <c:v>1.24</c:v>
                      </c:pt>
                      <c:pt idx="392">
                        <c:v>1.29</c:v>
                      </c:pt>
                      <c:pt idx="393">
                        <c:v>1.0900000000000001</c:v>
                      </c:pt>
                      <c:pt idx="394">
                        <c:v>1.4550000000000001</c:v>
                      </c:pt>
                      <c:pt idx="395">
                        <c:v>1.26</c:v>
                      </c:pt>
                      <c:pt idx="396">
                        <c:v>1.639</c:v>
                      </c:pt>
                      <c:pt idx="397">
                        <c:v>1.2789999999999999</c:v>
                      </c:pt>
                      <c:pt idx="398">
                        <c:v>1.27</c:v>
                      </c:pt>
                      <c:pt idx="399">
                        <c:v>1.04</c:v>
                      </c:pt>
                      <c:pt idx="400">
                        <c:v>1.2010000000000001</c:v>
                      </c:pt>
                      <c:pt idx="401">
                        <c:v>1.2729999999999999</c:v>
                      </c:pt>
                      <c:pt idx="402">
                        <c:v>1.028</c:v>
                      </c:pt>
                      <c:pt idx="403">
                        <c:v>1.444</c:v>
                      </c:pt>
                      <c:pt idx="404">
                        <c:v>1.4179999999999999</c:v>
                      </c:pt>
                      <c:pt idx="405">
                        <c:v>1.139</c:v>
                      </c:pt>
                      <c:pt idx="406">
                        <c:v>1.2050000000000001</c:v>
                      </c:pt>
                      <c:pt idx="407">
                        <c:v>1.28</c:v>
                      </c:pt>
                      <c:pt idx="408">
                        <c:v>1.2909999999999999</c:v>
                      </c:pt>
                      <c:pt idx="409">
                        <c:v>1.3819999999999999</c:v>
                      </c:pt>
                      <c:pt idx="410">
                        <c:v>1.36</c:v>
                      </c:pt>
                      <c:pt idx="411">
                        <c:v>1.0880000000000001</c:v>
                      </c:pt>
                      <c:pt idx="412">
                        <c:v>1.377</c:v>
                      </c:pt>
                      <c:pt idx="413">
                        <c:v>1.202</c:v>
                      </c:pt>
                      <c:pt idx="414">
                        <c:v>1.7450000000000001</c:v>
                      </c:pt>
                      <c:pt idx="415">
                        <c:v>1.1779999999999999</c:v>
                      </c:pt>
                      <c:pt idx="416">
                        <c:v>1.095</c:v>
                      </c:pt>
                      <c:pt idx="417">
                        <c:v>1.1930000000000001</c:v>
                      </c:pt>
                      <c:pt idx="418">
                        <c:v>1.117</c:v>
                      </c:pt>
                      <c:pt idx="419">
                        <c:v>1.169</c:v>
                      </c:pt>
                      <c:pt idx="420">
                        <c:v>1.2030000000000001</c:v>
                      </c:pt>
                      <c:pt idx="421">
                        <c:v>1.4950000000000001</c:v>
                      </c:pt>
                      <c:pt idx="422">
                        <c:v>1.196</c:v>
                      </c:pt>
                      <c:pt idx="423">
                        <c:v>1.2569999999999999</c:v>
                      </c:pt>
                      <c:pt idx="424">
                        <c:v>1.31</c:v>
                      </c:pt>
                      <c:pt idx="425">
                        <c:v>1.3420000000000001</c:v>
                      </c:pt>
                      <c:pt idx="426">
                        <c:v>1.4470000000000001</c:v>
                      </c:pt>
                      <c:pt idx="427">
                        <c:v>1.1930000000000001</c:v>
                      </c:pt>
                      <c:pt idx="428">
                        <c:v>1.1180000000000001</c:v>
                      </c:pt>
                      <c:pt idx="429">
                        <c:v>1.3160000000000001</c:v>
                      </c:pt>
                      <c:pt idx="430">
                        <c:v>1.1539999999999999</c:v>
                      </c:pt>
                      <c:pt idx="431">
                        <c:v>1.161</c:v>
                      </c:pt>
                      <c:pt idx="432">
                        <c:v>1.339</c:v>
                      </c:pt>
                      <c:pt idx="433">
                        <c:v>1.093</c:v>
                      </c:pt>
                      <c:pt idx="434">
                        <c:v>1.1850000000000001</c:v>
                      </c:pt>
                      <c:pt idx="435">
                        <c:v>1.5529999999999999</c:v>
                      </c:pt>
                      <c:pt idx="436">
                        <c:v>1.3420000000000001</c:v>
                      </c:pt>
                      <c:pt idx="437">
                        <c:v>1.274</c:v>
                      </c:pt>
                      <c:pt idx="438">
                        <c:v>1.0920000000000001</c:v>
                      </c:pt>
                      <c:pt idx="439">
                        <c:v>1.282</c:v>
                      </c:pt>
                      <c:pt idx="440">
                        <c:v>1.448</c:v>
                      </c:pt>
                      <c:pt idx="441">
                        <c:v>1.1120000000000001</c:v>
                      </c:pt>
                      <c:pt idx="442">
                        <c:v>1.0489999999999999</c:v>
                      </c:pt>
                      <c:pt idx="443">
                        <c:v>1.258</c:v>
                      </c:pt>
                      <c:pt idx="444">
                        <c:v>1.099</c:v>
                      </c:pt>
                      <c:pt idx="445">
                        <c:v>1.347</c:v>
                      </c:pt>
                      <c:pt idx="446">
                        <c:v>1.3260000000000001</c:v>
                      </c:pt>
                      <c:pt idx="447">
                        <c:v>1.1739999999999999</c:v>
                      </c:pt>
                      <c:pt idx="448">
                        <c:v>1.153</c:v>
                      </c:pt>
                      <c:pt idx="449">
                        <c:v>1.147</c:v>
                      </c:pt>
                      <c:pt idx="450">
                        <c:v>1.427</c:v>
                      </c:pt>
                      <c:pt idx="451">
                        <c:v>1.409</c:v>
                      </c:pt>
                      <c:pt idx="452">
                        <c:v>1.1339999999999999</c:v>
                      </c:pt>
                      <c:pt idx="453">
                        <c:v>1.3220000000000001</c:v>
                      </c:pt>
                      <c:pt idx="454">
                        <c:v>1.363</c:v>
                      </c:pt>
                      <c:pt idx="455">
                        <c:v>1.8280000000000001</c:v>
                      </c:pt>
                      <c:pt idx="456">
                        <c:v>1.2749999999999999</c:v>
                      </c:pt>
                      <c:pt idx="457">
                        <c:v>1.21</c:v>
                      </c:pt>
                      <c:pt idx="458">
                        <c:v>1.681</c:v>
                      </c:pt>
                      <c:pt idx="459">
                        <c:v>1.123</c:v>
                      </c:pt>
                      <c:pt idx="460">
                        <c:v>1.105</c:v>
                      </c:pt>
                      <c:pt idx="461">
                        <c:v>1.173</c:v>
                      </c:pt>
                      <c:pt idx="462">
                        <c:v>1.3360000000000001</c:v>
                      </c:pt>
                      <c:pt idx="463">
                        <c:v>1.222</c:v>
                      </c:pt>
                      <c:pt idx="464">
                        <c:v>1.1619999999999999</c:v>
                      </c:pt>
                      <c:pt idx="465">
                        <c:v>1.151</c:v>
                      </c:pt>
                      <c:pt idx="466">
                        <c:v>1.0569999999999999</c:v>
                      </c:pt>
                      <c:pt idx="467">
                        <c:v>1.5669999999999999</c:v>
                      </c:pt>
                      <c:pt idx="468">
                        <c:v>1.431</c:v>
                      </c:pt>
                      <c:pt idx="469">
                        <c:v>1.496</c:v>
                      </c:pt>
                      <c:pt idx="470">
                        <c:v>1.101</c:v>
                      </c:pt>
                      <c:pt idx="471">
                        <c:v>1.1579999999999999</c:v>
                      </c:pt>
                      <c:pt idx="472">
                        <c:v>1.2130000000000001</c:v>
                      </c:pt>
                      <c:pt idx="473">
                        <c:v>1.3260000000000001</c:v>
                      </c:pt>
                      <c:pt idx="474">
                        <c:v>1.343</c:v>
                      </c:pt>
                      <c:pt idx="475">
                        <c:v>1.367</c:v>
                      </c:pt>
                      <c:pt idx="476">
                        <c:v>1.095</c:v>
                      </c:pt>
                      <c:pt idx="477">
                        <c:v>1.0880000000000001</c:v>
                      </c:pt>
                      <c:pt idx="478">
                        <c:v>1.218</c:v>
                      </c:pt>
                      <c:pt idx="479">
                        <c:v>1.319</c:v>
                      </c:pt>
                      <c:pt idx="480">
                        <c:v>1.2170000000000001</c:v>
                      </c:pt>
                      <c:pt idx="481">
                        <c:v>1.1100000000000001</c:v>
                      </c:pt>
                      <c:pt idx="482">
                        <c:v>1.2809999999999999</c:v>
                      </c:pt>
                      <c:pt idx="483">
                        <c:v>1.3440000000000001</c:v>
                      </c:pt>
                      <c:pt idx="484">
                        <c:v>1.25</c:v>
                      </c:pt>
                      <c:pt idx="485">
                        <c:v>1.175</c:v>
                      </c:pt>
                      <c:pt idx="486">
                        <c:v>1.2490000000000001</c:v>
                      </c:pt>
                      <c:pt idx="487">
                        <c:v>1.579</c:v>
                      </c:pt>
                      <c:pt idx="488">
                        <c:v>1.4019999999999999</c:v>
                      </c:pt>
                      <c:pt idx="489">
                        <c:v>1.238</c:v>
                      </c:pt>
                      <c:pt idx="490">
                        <c:v>1.266</c:v>
                      </c:pt>
                      <c:pt idx="491">
                        <c:v>1.177</c:v>
                      </c:pt>
                      <c:pt idx="492">
                        <c:v>1.3839999999999999</c:v>
                      </c:pt>
                      <c:pt idx="493">
                        <c:v>1.1739999999999999</c:v>
                      </c:pt>
                      <c:pt idx="494">
                        <c:v>1.2689999999999999</c:v>
                      </c:pt>
                      <c:pt idx="495">
                        <c:v>1.3360000000000001</c:v>
                      </c:pt>
                      <c:pt idx="496">
                        <c:v>1.429</c:v>
                      </c:pt>
                      <c:pt idx="497">
                        <c:v>1.3280000000000001</c:v>
                      </c:pt>
                      <c:pt idx="498">
                        <c:v>1.1519999999999999</c:v>
                      </c:pt>
                      <c:pt idx="499">
                        <c:v>1.1160000000000001</c:v>
                      </c:pt>
                      <c:pt idx="500">
                        <c:v>1.343</c:v>
                      </c:pt>
                      <c:pt idx="501">
                        <c:v>1.639</c:v>
                      </c:pt>
                      <c:pt idx="502">
                        <c:v>1.3919999999999999</c:v>
                      </c:pt>
                      <c:pt idx="503">
                        <c:v>1.21</c:v>
                      </c:pt>
                      <c:pt idx="504">
                        <c:v>1.3360000000000001</c:v>
                      </c:pt>
                      <c:pt idx="505">
                        <c:v>1.1140000000000001</c:v>
                      </c:pt>
                      <c:pt idx="506">
                        <c:v>1.5149999999999999</c:v>
                      </c:pt>
                      <c:pt idx="507">
                        <c:v>1.353</c:v>
                      </c:pt>
                      <c:pt idx="508">
                        <c:v>1.2569999999999999</c:v>
                      </c:pt>
                      <c:pt idx="509">
                        <c:v>1.1100000000000001</c:v>
                      </c:pt>
                      <c:pt idx="510">
                        <c:v>1.4850000000000001</c:v>
                      </c:pt>
                      <c:pt idx="511">
                        <c:v>1.3</c:v>
                      </c:pt>
                      <c:pt idx="512">
                        <c:v>1.544</c:v>
                      </c:pt>
                      <c:pt idx="513">
                        <c:v>1.494</c:v>
                      </c:pt>
                      <c:pt idx="514">
                        <c:v>1.609</c:v>
                      </c:pt>
                      <c:pt idx="515">
                        <c:v>1.212</c:v>
                      </c:pt>
                      <c:pt idx="516">
                        <c:v>1.2110000000000001</c:v>
                      </c:pt>
                      <c:pt idx="517">
                        <c:v>1.796</c:v>
                      </c:pt>
                      <c:pt idx="518">
                        <c:v>1.256</c:v>
                      </c:pt>
                      <c:pt idx="519">
                        <c:v>1.222</c:v>
                      </c:pt>
                      <c:pt idx="520">
                        <c:v>1.3720000000000001</c:v>
                      </c:pt>
                      <c:pt idx="521">
                        <c:v>1.292</c:v>
                      </c:pt>
                      <c:pt idx="522">
                        <c:v>1.4570000000000001</c:v>
                      </c:pt>
                      <c:pt idx="523">
                        <c:v>1.6910000000000001</c:v>
                      </c:pt>
                      <c:pt idx="524">
                        <c:v>1.3069999999999999</c:v>
                      </c:pt>
                      <c:pt idx="525">
                        <c:v>1.712</c:v>
                      </c:pt>
                      <c:pt idx="526">
                        <c:v>1.304</c:v>
                      </c:pt>
                      <c:pt idx="527">
                        <c:v>1.532</c:v>
                      </c:pt>
                      <c:pt idx="528">
                        <c:v>1.5580000000000001</c:v>
                      </c:pt>
                      <c:pt idx="529">
                        <c:v>1.645</c:v>
                      </c:pt>
                      <c:pt idx="530">
                        <c:v>1.3520000000000001</c:v>
                      </c:pt>
                      <c:pt idx="531">
                        <c:v>1.1779999999999999</c:v>
                      </c:pt>
                      <c:pt idx="532">
                        <c:v>1.411</c:v>
                      </c:pt>
                      <c:pt idx="533">
                        <c:v>1.3240000000000001</c:v>
                      </c:pt>
                      <c:pt idx="534">
                        <c:v>1.4179999999999999</c:v>
                      </c:pt>
                      <c:pt idx="535">
                        <c:v>1.2789999999999999</c:v>
                      </c:pt>
                      <c:pt idx="536">
                        <c:v>1.2729999999999999</c:v>
                      </c:pt>
                      <c:pt idx="537">
                        <c:v>1.3979999999999999</c:v>
                      </c:pt>
                      <c:pt idx="538">
                        <c:v>1.1000000000000001</c:v>
                      </c:pt>
                      <c:pt idx="539">
                        <c:v>1.119</c:v>
                      </c:pt>
                      <c:pt idx="540">
                        <c:v>1.0720000000000001</c:v>
                      </c:pt>
                      <c:pt idx="541">
                        <c:v>1.4319999999999999</c:v>
                      </c:pt>
                      <c:pt idx="542">
                        <c:v>1.4350000000000001</c:v>
                      </c:pt>
                      <c:pt idx="543">
                        <c:v>1.208</c:v>
                      </c:pt>
                      <c:pt idx="544">
                        <c:v>1.4279999999999999</c:v>
                      </c:pt>
                      <c:pt idx="545">
                        <c:v>1.3080000000000001</c:v>
                      </c:pt>
                      <c:pt idx="546">
                        <c:v>1.4119999999999999</c:v>
                      </c:pt>
                      <c:pt idx="547">
                        <c:v>1.347</c:v>
                      </c:pt>
                      <c:pt idx="548">
                        <c:v>1.377</c:v>
                      </c:pt>
                      <c:pt idx="549">
                        <c:v>1.6220000000000001</c:v>
                      </c:pt>
                      <c:pt idx="550">
                        <c:v>1.417</c:v>
                      </c:pt>
                      <c:pt idx="551">
                        <c:v>1.4450000000000001</c:v>
                      </c:pt>
                      <c:pt idx="552">
                        <c:v>1.4379999999999999</c:v>
                      </c:pt>
                      <c:pt idx="553">
                        <c:v>1.43</c:v>
                      </c:pt>
                      <c:pt idx="554">
                        <c:v>1.8879999999999999</c:v>
                      </c:pt>
                      <c:pt idx="555">
                        <c:v>2.0870000000000002</c:v>
                      </c:pt>
                      <c:pt idx="556">
                        <c:v>1.78</c:v>
                      </c:pt>
                      <c:pt idx="557">
                        <c:v>1.7529999999999999</c:v>
                      </c:pt>
                      <c:pt idx="558">
                        <c:v>1.4350000000000001</c:v>
                      </c:pt>
                      <c:pt idx="559">
                        <c:v>1.462</c:v>
                      </c:pt>
                      <c:pt idx="560">
                        <c:v>1.8480000000000001</c:v>
                      </c:pt>
                      <c:pt idx="561">
                        <c:v>1.403</c:v>
                      </c:pt>
                      <c:pt idx="562">
                        <c:v>1.6060000000000001</c:v>
                      </c:pt>
                      <c:pt idx="563">
                        <c:v>1.556</c:v>
                      </c:pt>
                      <c:pt idx="564">
                        <c:v>1.4610000000000001</c:v>
                      </c:pt>
                      <c:pt idx="565">
                        <c:v>1.7390000000000001</c:v>
                      </c:pt>
                      <c:pt idx="566">
                        <c:v>1.6879999999999999</c:v>
                      </c:pt>
                      <c:pt idx="567">
                        <c:v>1.6859999999999999</c:v>
                      </c:pt>
                    </c:numCache>
                  </c:numRef>
                </c:yVal>
                <c:smooth val="0"/>
                <c:extLst xmlns:c15="http://schemas.microsoft.com/office/drawing/2012/chart">
                  <c:ext xmlns:c16="http://schemas.microsoft.com/office/drawing/2014/chart" uri="{C3380CC4-5D6E-409C-BE32-E72D297353CC}">
                    <c16:uniqueId val="{00000019-16BF-4B50-9D9C-46E99101A5DB}"/>
                  </c:ext>
                </c:extLst>
              </c15:ser>
            </c15:filteredScatterSeries>
          </c:ext>
        </c:extLst>
      </c:scatterChart>
      <c:valAx>
        <c:axId val="40637999"/>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dirty="0" err="1"/>
                  <a:t>Vacuole:Cyto</a:t>
                </a:r>
                <a:endParaRPr lang="en-US" dirty="0"/>
              </a:p>
            </c:rich>
          </c:tx>
          <c:layout>
            <c:manualLayout>
              <c:xMode val="edge"/>
              <c:yMode val="edge"/>
              <c:x val="0.4011313798400456"/>
              <c:y val="0.8948210654256584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0638415"/>
        <c:crosses val="autoZero"/>
        <c:crossBetween val="midCat"/>
      </c:valAx>
      <c:valAx>
        <c:axId val="4063841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Nuclear flatness</a:t>
                </a:r>
              </a:p>
            </c:rich>
          </c:tx>
          <c:layout>
            <c:manualLayout>
              <c:xMode val="edge"/>
              <c:yMode val="edge"/>
              <c:x val="8.0481744634848754E-3"/>
              <c:y val="0.12462759582882421"/>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0637999"/>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3" Type="http://schemas.openxmlformats.org/officeDocument/2006/relationships/image" Target="../media/image277.emf"/><Relationship Id="rId2" Type="http://schemas.openxmlformats.org/officeDocument/2006/relationships/image" Target="../media/image276.emf"/><Relationship Id="rId1" Type="http://schemas.openxmlformats.org/officeDocument/2006/relationships/image" Target="../media/image275.emf"/><Relationship Id="rId4" Type="http://schemas.openxmlformats.org/officeDocument/2006/relationships/image" Target="../media/image278.emf"/></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11:28.102"/>
    </inkml:context>
    <inkml:brush xml:id="br0">
      <inkml:brushProperty name="width" value="0.6" units="cm"/>
      <inkml:brushProperty name="height" value="0.6" units="cm"/>
      <inkml:brushProperty name="color" value="#66CC00"/>
    </inkml:brush>
  </inkml:definitions>
  <inkml:trace contextRef="#ctx0" brushRef="#br0">928 56 7892,'-13'-12'983,"-5"6"0,1 8-790,0 4-13,3-1-90,3 1 90,-1 0-90,-2 2 0,-1 1 90,-1 1 180,-16 14-270,12-7-1,-11 9 1,17-12 0,2-2 0,2 0 90,-2 4 0,5-5-180,6 9 90,8-16-90,13 2 0,-1-11 0,4-5 0,-3 0 0,0-2-731,1-1 641,-2-1-135,-3 0 0,0 0 45,2-3 0,8-10 0,-16 13 90,-3 2-180,-1 0 270,-4-2 0,-3 1 90,-5-2 90,-3 7 0,-6 3 0,-2 7 552,0 2-643,0 4 1,5 1-90,0 2 90,2 0 0,2 1-90,2-1 90,2 0-180,2 4 0,5-1 0,3-1-89,3-3 89,7-7 0,-2-3-90,6-3 90,-4-2-90,1-2 0,0-2 0,-1-1 0,2-2-90,-3-1-89,6-7 179,-6 4 90,0-2 0,-7 6-90,-2 2 90,-1-2 180,-15 6 0,2 8 270,-10 5-315,5 9 0,1 3 45,2 0-606,-10 15 606,16-21 0,1 0-180,2 2 0,5-3-90,2-2 90,10-5 0,-2-6 0,7-2-179,15-15 179,-12 6 0,-2-1 0,0-1 515,-5 1-605,7-6 90,-13 9 180,1-3 0,-24 17-90,5-3 90,-17 12 0,11-4 90,-1 3-90,0 0 0,1 1 90,-7 8-90,6-6 45,0 2 0,0 0-45,2 1-1,1 0 1,0-1-180,4 0-89,3 5 89,12-14 0,6-6 0,1-7 0,1-4 0,-7 3-270,3-4 450,-29 15 0,11-4-90,-21 11 90,16-2 0,1-2 90,-1 2-90,1-1 0,0-1 269,-3 4-449,3-4 90,15-22-89,-2 6-1,14-22 0,-10 16 0,-2 0 0,-2 0-180,-1-7 180,-3 0 90,-4-5-90,-3 8 90,-8 0 0,4 11 0,-21-3 90,13 7 0,-8 4 0,0 1-90,0 3-344,-2 2 0,0 2 434,2 3 45,-5 4 0,2 2-45,1 0 0,3 1 0,1 0 0,8-3 90,-6 12-180,28-19 0,7-6 0,14-11 0,2-10-984,-5-1 929,0-2-437,-3 0 0,1-1-492,2-6 492,-2-2 0,-3 0 127,-7 7 365,1-11 0,-13 17 269,-12-1 1,2 6-90,-20 7 0,12 10 45,-6 8 0,0 3-135,-4 3 45,-1 7 0,1 0 382,7-1-517,5-2 0,2 0 0,6-4 983,-2 10 0,10-12 0,4 0-98,7-6-885,8-10 0,0-4-361,5-6 361,-4-1 0,5-5 0,-3-1 0,1-2 0,4-2-90,-3 1 0,-2 1 0,-6 5-450,1-2 1034,-23 9-404,-10 9 0,-10 2-1048,-5 11 1048,6 1 90,-6 6-91,17-11 1,-1 2 60,-4 7 0,-2 3 0,1 0-60,3-3 0,-1 3-23,3-1 1,-2 4-1,0 1 1,4-5-23,2-1 0,3 0 0,-6 12 0,1-1 45,5-5-90,5 12 415,10-23-505,5 1 90,15-21 0,6-16 0,2-2-135,-6-3 0,-1-2 774,-1 0-774,-3 1 0,-4 0-45,-7 8-270,0-4 360,-14 6 90,-7 8 90,-3-2 180,-22 20-180,13-1-334,-2 5 1,0 3 333,1 4-582,7-6 0,1 0 516,-5 10 66,2-1 0,1 0-90,4 0-53,1-3 53,4-1 0,1 12-90,6-15-180,5 12 180,8-20-180,1-2 731,7-8-730,-1-8 1252,-1-1-1377,8-18 214,-14 9 0,-2-4 0,-2-2 90,-4 5 734,-2-17-554,-6 26 180,-6-4-90,-4 14 0,-1 2-90,-3 8 90,4 2 0,-2 4 89,-10 15-179,7-5 90,-1 4 0,0 2-566,3-1 431,1-3 0,3 0-45,4-7-720,-3 10 630,26-33-90,-9 2 0,17-25 90,-12 1-554,1-5 464,-1-4 0,-4 4 0,-1-1 90,1-6 0,-3 6 1,-2 1 89,-3 8 543,-5-7-453,-4 15 360,-11 8-360,5 7 270,-10 21-180,13-5-403,2 5 0,0 2 313,-2 7-582,4 6 0,2 0 0,5-17 0,1-1 469,1 7 1,2 4 0,0-4-81,5 7 103,1-6 0,2-2 0,1-5-90,14 4 0,-8-17-90,9-5 0,-11-11-90,1-11 180,-6 3-90,1-20 90,-6 17 638,-1-9-368,-4 12 803,-4 6 0,-4 13 0,1 5-14,-2 14-879,6 5 0,2-7 90,1 14-180,4-15 0,7 15-90,-2-17-46,8 6-583,-3-16 269,5-4 270,-6-9 0,-1-3 90,-6-4 720,-3 1-540,-12 17 0,7-3 180,-9 17-181,11-1 1,-1-6 0,3 6 90,2-1-90,2-5-90,5 5-90,-2-10-180,6 1 91,0-8-181,4-8 270,-4-2 0,-2-3 450,-8-1-270,-14 19 0,5-5-1,-11 15 1,10-5-90,0 2 90,1 1 90,-3 10-90,2-5-180,1 6 90,16-22-90,-5-3 90,11-13 0,-11 3 0,0 0-90,0 0 0,-3 0 0,1-4 1,-3 1 89,-2-3-90,-5 2 90,-2 4 0,0 0 0,-2 4 0,3-2 90,-9-7-1,6 3 1,-8-15-90,10 12 90,2-5 0,0-1-90,2-1 45,3-6 0,1-1-45,3 2-359,2 0 1,0 0 358,4-2 45,-1 3 0,3-1-45,1-4-492,4-4 0,1 1-492,0 2 495,3-2 1,-1 1-311,-2 8 799,-5 6 0,0 1 0,0 2 0,-1 0-90,-1 2 90,4-6 0,-4 7-89,6-12 89,-7 12 0,8-16 0,-9 15-90,10-18 90,-11 20 471,6-14-471,-7 16 983,3-10 0,-4 9 0,4-10 0,-3 8-926,2-3-506,0 4-1,1 4-534,1 2 0,7-2 738,-3 3 0,14-7 0,-1 1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11:28.115"/>
    </inkml:context>
    <inkml:brush xml:id="br0">
      <inkml:brushProperty name="width" value="0.24694" units="cm"/>
      <inkml:brushProperty name="height" value="0.24694" units="cm"/>
    </inkml:brush>
  </inkml:definitions>
  <inkml:trace contextRef="#ctx0" brushRef="#br0">0 72 9152,'5'-24'450,"2"4"-540,-1 9 90,2 3 0,-5 2 0,0 3 0</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391"/>
    </inkml:context>
    <inkml:brush xml:id="br0">
      <inkml:brushProperty name="width" value="0.07938" units="cm"/>
      <inkml:brushProperty name="height" value="0.07938" units="cm"/>
    </inkml:brush>
  </inkml:definitions>
  <inkml:trace contextRef="#ctx0" brushRef="#br0">1 1199 8342,'8'5'2609,"-6"-3"-2519,7-27 0,-10 6 90,-1 1-91,1 0 1,0-1 0,0-2 0,0 1-90,0 0 90,2 4-90,0-4 0,1 3 0,0-2 90,0 2-90,0 3 0,1 0 0,-2-1 0,2 0 0,-1 0 0,3-15 90,-1 9-90,3-17 90,-2 20-90,0-5 0,0 7 90,0 1-90,0 0 90,2 1-90,3-8 0,0 6 90,7-12-90,-5 13 90,13-16-90,-9 16 0,12-12 0,-13 15 0,13-9 0,-13 10 90,11-6-90,-13 10 0,11-6 0,-10 7 0,7-3 0,-7 4 0,6-2 0,-4 1 0,6-1 0,-8 4 0,3-1 0,0 0 0,-4 1 0,3-1 0,-4-1 0,0 1 0,8-4 0,-7 0 0,5 0 0,-3-2 90,-6 4-90,5-5-90,-7 6 90,6-5 0,0 0 0,2 0 0,0-2 0,-4 3 0,6-3-90,-7 3 90,11-7 0,-7 5 0,3-2-90,-2 1 90,0 1 0,-3 3 0,0-1 0,-2 3 0,9-6-90,-8 5 90,11-4 0,-12 5 0,5-2 0,-4 1 0,2-1 0,1 1 0,-2 1 0,-2-1 0,1 0 0,-1 1 0,0-1 0,0 1 0,0-2 0,0 2 0,0-1 0,1 0 0,0 2 0,0-3 0,-1 3 0,1-1 0,1 1 0,1 2 0,1-2 0,0 2-90,1 0 90,1 2 0,0 0 0,3 1 0,-2 1 0,2 0 0,-3 1 0,-2 0 0,2 1 0,-2 0-90,4 0 90,-5 0 0,3 2 0,-5-3 0,5 3 0,-6-1 0,8 2 0,-8-3 0,4 3 0,-3-2 0,3 3 0,7 4 0,-5-2 0,13 7 0,-17-8 0,11 6 0,-12-7 90,9 8-90,-8-7 0,7 9 0,-9-9 90,4 6-90,-4-2 0,4 4 0,-3-1 90,-2-3-90,1 1 0,-4-2 0,3 2 0,-3-1 0,0 1 90,-1-2-90,0 4 0,0 0 0,-2-2 0,0 1 0,-1-1 0,1 0 0,-1 1 0,1 1 0,-1-1 90,0 3-90,-1-3 0,0 5 0,-2-4 0,0 3 0,-1 0 0,0-3-90,-1 1 90,-2-3-90,0-2 0,-1 3 0,0-4 90,-2 2-90,-1-4 0,-1 2 90,0-3-90,-2 1 0,0-1 90,-1 0-90,2-2 0,-4 1 0,3 0 90,-4-1-90,2 1 1,-2 0 89,3 0-90,0-2 0,-5 2 90,6-3-90,-8 3 90,7-3-90,-3 0 90,-1 1-90,4-1 90,-9 1 0,10-2 0,-10 2-90,4-1 90,-5 0 0,-1 1 0,-1-2 0,5 2 0,-2-2 0,8 1 0,-9-2 90,0 1 0,0 0-90,-2 0 0,5-1 90,1 1-90,3 0 0,-3 0 0,5 1 0,-3-1 0,2 1 0,-1 0 0,1 2 0,2-1 0,0 1 0,1 1 0,1 2-90,0 0 90,-1 2 0,0-2 90,2 0-90,0 0 0,2 0 0,-2 1 0,0 0 0,1 0 0,-1 0 0,0-1 0,1 1 0,-2 0 0,2 0 0,-2 0 0,1-1 0,0 1 0,0-1 0,2 1 0,-2 1 0,-1 1 0,4-1 90,-5 1-90,5-4 0,-4 5 0,3-5 0,-2 4 0,1-2 0,2 1 0,-1 0 90,1 0-90,-1 3 0,3-2 90,-2 1-90,2-1 89,0 2-89,0-2 90,1 2-90,0 0 0,0 1 90,2 0-90,-1-1 0,1 2 180,-1-1 0,5 1-90,8-10 0,2-4-90,7-8 0,-6-1 0,3 0 0,-7 2 0,4 0 0,1-3 90,-3 4-90,6-4 0,-6 3 0,7-4 0,-7 4 0,9-5 0,-10 4 0,9-4 0,-8 4 0,13-8 0,-7 5 0,7-5 0,-6 2 0,-2 4 0,-4-1 0,2 1 0,-2-1 0,1 0 0,2 0 0,-3 0 0,1 0 0,0 0 0,-3 1 0,-1 2 0,2-2 0,-2 1 0,1-1 0,-1 2 0,-1-2 0,2 1 0,-3-1 0,1 0 0,-1-1 0,0-1 90,0 1-180,1-2 90,-3 2-180,0-2 0,-4-1-2878,-1-5 3058,-4 6 0,3 4 0,-2 5 0</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392"/>
    </inkml:context>
    <inkml:brush xml:id="br0">
      <inkml:brushProperty name="width" value="0.07938" units="cm"/>
      <inkml:brushProperty name="height" value="0.07938" units="cm"/>
    </inkml:brush>
  </inkml:definitions>
  <inkml:trace contextRef="#ctx0" brushRef="#br0">0 1 8792,'5'21'270,"-2"-2"-90,-3-2-90,0 0 0,0-2 90,2 3-91,1-4 1,-2 1 0,2-1 0,0-3 0,2 2 0,0-2 0,2 1 0,-1-2-90,2 1 90,-1-2-90,0-1 0,2 1 90,-1-2-90,1 2 0,0-2 90,3 2 0,-3-3-90,3 1 90,-3-2-90,2 1 90,0-2-90,2 1 0,-2-1 90,0 0-90,1 0 90,1 0-90,1-1 90,0 0 0,1-2 89,-1 0-179,4-1 90,-3 0 90,1-2-90,-2-1-90,1-1 90,-2 0-90,2-1 90,-4 0-90,2 0 90,-1 0-90,0-1 0,0 0 90,-2-1-90,-2-2 0,0 0 0,0 0 0,-3-2-90,1 0 90,0-1 0,0 1-360,3 3 360,-1-1 0,-4 5 0,0 0 0</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393"/>
    </inkml:context>
    <inkml:brush xml:id="br0">
      <inkml:brushProperty name="width" value="0.07938" units="cm"/>
      <inkml:brushProperty name="height" value="0.07938" units="cm"/>
    </inkml:brush>
  </inkml:definitions>
  <inkml:trace contextRef="#ctx0" brushRef="#br0">18 128 10141,'28'-10'720,"-6"2"-540,-10 2 0,-2 1-1,1-2 1,2 1 0,1 0-90,-1-1 90,2 0 0,-1 2-90,1-2 0,1 1 0,-4 1 0,3-2 0,-2 1-90,0 1 90,3-1 0,-2 2-90,2-1 0,1 1 90,-1 2-90,0 0 0,-1 2 0,3-1 0,-3 2 0,3 1-90,-6 1 90,1 1 0,-1 2 0,-3 1-90,1 2 90,-1 1-90,0 3 90,-2-1-90,-1 1 90,-2-2-90,0 1 90,-1 2-90,0-2 90,-1 3-90,-2 1 90,-3-1-90,-1 2 0,-3-3 0,-1-1 90,0 1-90,-1-2 0,1 2 0,0-3 0,0 0 0,0-4 90,-1 2-90,-1-3 90,-1 0 0,-4-2 0,1-2 0,-5-2-90,2 0 90,-1-2 0,1-1-89,1 0-1,0-1 90,-1 1 0,0 0 0,0 1 0,2 0 0,-2-1-90,2 2 90,-2-1 0,-1 1-90,2 1 180,1 2-90,1 2 0,3 1 0,-3-1 0,2 0 0,-1 1 0,1-2 0,-3-2 0,2-4 90,3-4 0,4-6-90,7-5 0,2 2 0,3-1 0,1 5 0,-1 1 0,0 0-90,0 0-360,0 0 450,1 0 0,-2 5 0,-2 2 0</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394"/>
    </inkml:context>
    <inkml:brush xml:id="br0">
      <inkml:brushProperty name="width" value="0.07938" units="cm"/>
      <inkml:brushProperty name="height" value="0.07938" units="cm"/>
    </inkml:brush>
  </inkml:definitions>
  <inkml:trace contextRef="#ctx0" brushRef="#br0">1 94 7353,'4'21'2249,"7"-11"-2070,4-16 1,2-6-90,-6 3 90,-2 1-90,0 1 90,0-1-90,3-1 0,-2 1-90,5-2 0,-7 4 0,4-3-90,-3 2-90,2 0-450,-2 0 630,3 1 0,-8 2 0,2 2 0</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395"/>
    </inkml:context>
    <inkml:brush xml:id="br0">
      <inkml:brushProperty name="width" value="0.07938" units="cm"/>
      <inkml:brushProperty name="height" value="0.07938" units="cm"/>
    </inkml:brush>
  </inkml:definitions>
  <inkml:trace contextRef="#ctx0" brushRef="#br0">80 23 7713,'-20'7'0,"1"-1"90,5-2 89,1-1 1441,0 2-1620,19-17-180,-5 7-540,17-12-989,-6 11 1709,-1 2 0,-3 2 0,-3 0 0</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396"/>
    </inkml:context>
    <inkml:brush xml:id="br0">
      <inkml:brushProperty name="width" value="0.07938" units="cm"/>
      <inkml:brushProperty name="height" value="0.07938" units="cm"/>
    </inkml:brush>
  </inkml:definitions>
  <inkml:trace contextRef="#ctx0" brushRef="#br0">1 43 8432,'23'-9'-540,"-5"0"-899,-5-1 1439,-2 2 0,-6 4 0,0 1 0</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397"/>
    </inkml:context>
    <inkml:brush xml:id="br0">
      <inkml:brushProperty name="width" value="0.07938" units="cm"/>
      <inkml:brushProperty name="height" value="0.07938" units="cm"/>
    </inkml:brush>
  </inkml:definitions>
  <inkml:trace contextRef="#ctx0" brushRef="#br0">1 0 7083,'17'1'0,"-3"0"0</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398"/>
    </inkml:context>
    <inkml:brush xml:id="br0">
      <inkml:brushProperty name="width" value="0.07938" units="cm"/>
      <inkml:brushProperty name="height" value="0.07938" units="cm"/>
    </inkml:brush>
  </inkml:definitions>
  <inkml:trace contextRef="#ctx0" brushRef="#br0">0 1 8702,'24'1'-180,"-3"1"0,-3-1 0,-3 2 0</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399"/>
    </inkml:context>
    <inkml:brush xml:id="br0">
      <inkml:brushProperty name="width" value="0.07938" units="cm"/>
      <inkml:brushProperty name="height" value="0.07938" units="cm"/>
    </inkml:brush>
  </inkml:definitions>
  <inkml:trace contextRef="#ctx0" brushRef="#br0">1 1 7353,'9'10'0,"-2"-2"0</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400"/>
    </inkml:context>
    <inkml:brush xml:id="br0">
      <inkml:brushProperty name="width" value="0.07938" units="cm"/>
      <inkml:brushProperty name="height" value="0.07938" units="cm"/>
    </inkml:brush>
  </inkml:definitions>
  <inkml:trace contextRef="#ctx0" brushRef="#br0">0 0 8702,'13'12'-1709,"-1"-3"1709,4-7 0,-8-2 0,0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11:28.116"/>
    </inkml:context>
    <inkml:brush xml:id="br0">
      <inkml:brushProperty name="width" value="0.07056" units="cm"/>
      <inkml:brushProperty name="height" value="0.07056" units="cm"/>
    </inkml:brush>
  </inkml:definitions>
  <inkml:trace contextRef="#ctx0" brushRef="#br0">274 1553 8342,'-13'-20'900,"2"1"-540,7 6 89,-2 1 1,0 2 180,0 1-91,-2 0-89,1 1-180,-2 0 90,-1 2-90,-2 0-1,3-1 1,-2 1-90,3-1-90,-2 0 0,0-1 0,0 2 90,0-2 0,1-1-90,0 1 0,0-1 0,-1 0 0,3 2 0,-1-1-90,0 1 89,1-1-89,-1 0 90,1-2-90,0 2 0,2-4 0,0 0 0,2 0 0,0-1 0,1-1 0,-1-2 0,1 1 0,1-3 0,0 2 0,1 0 0,0 0-90,2-2 90,-2-1 0,3 3 0,0-4 0,-2 8 0,3-5 0,-1 1 0,0 2 0,1-3 0,1-4 0,-2 8 0,2-11 0,-2 14 0,1-11 0,0 7 0,1-6 0,-2 7 0,2-1 0,0 1 0,-1 1 0,3-3 0,-4 5-89,4-3 89,0-4-90,1 1 90,-1-1 0,0 1 0,-3 7 0,2-7 0,-2 4-90,1-1 90,3-7 0,-2 6 0,2-3 0,-2 2 0,-2 6 0,2-6 0,2-2 0,-1 1 0,0 0 0,1 0 0,-1 3 0,4-4 0,-1 0 0,-1 3 90,3-4-90,-3 5 0,6-8 0,-5 8 90,11-15-90,-8 14 0,13-14 0,-14 15 0,10-7 0,-11 11 0,10-8 0,-10 8 0,11-5 0,-8 6 89,6-1-89,-3 0 0,3 1 0,-3 0 0,-2 3 0,1-2 0,-6 4 0,5-2 0,-2 1 0,3 0-89,3-1 89,1 0 0,-4 1 0,0-1 89,0 0-89,1 0 0,5-2 0,-5 2-89,7-3 178,-7 3-89,8-2 0,-3 0 0,-6 2 0,0 1 0,1-3 0,-3 3 0,13-6 0,-12 5 0,14-4-89,-15 4 89,6-2 0,-6 3 0,-1 0 0,1 0 0,0 0 0,1 0 0,-1 1-180,-1 0-3059,1 1 3239,-4 3 0,-17 10 0,-9 5 0</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401"/>
    </inkml:context>
    <inkml:brush xml:id="br0">
      <inkml:brushProperty name="width" value="0.17143" units="cm"/>
      <inkml:brushProperty name="height" value="0.17143" units="cm"/>
    </inkml:brush>
  </inkml:definitions>
  <inkml:trace contextRef="#ctx0" brushRef="#br0">0 36 9512,'21'-13'-630,"-2"-1"0,-13 9 1,-3 1-1</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402"/>
    </inkml:context>
    <inkml:brush xml:id="br0">
      <inkml:brushProperty name="width" value="0.07938" units="cm"/>
      <inkml:brushProperty name="height" value="0.07938" units="cm"/>
    </inkml:brush>
  </inkml:definitions>
  <inkml:trace contextRef="#ctx0" brushRef="#br0">0 0 8072,'0'0'0</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403"/>
    </inkml:context>
    <inkml:brush xml:id="br0">
      <inkml:brushProperty name="width" value="0.07938" units="cm"/>
      <inkml:brushProperty name="height" value="0.07938" units="cm"/>
    </inkml:brush>
  </inkml:definitions>
  <inkml:trace contextRef="#ctx0" brushRef="#br0">52 1224 9152,'-15'12'809,"1"0"-539,6-4 1259,0 0-1349,4-22 180,1 5-180,4-21-90,0 13 90,-1-2-90,1 3-90,1 1 90,0 0-90,1 0 0,2 1 0,0 1 0,1-4 0,-2 7 0,3-4 0,-2 3 0,1 0 0,0-1-90,7-12 90,-5 8 0,12-18 0,-12 18-90,9-11 90,-8 13 0,8-11 0,-8 12 0,4-8 0,-5 11 0,-1-1 0,2 1 0,2-7 0,-2 5 0,7-9 0,-7 8 0,4-4 0,-4 6 0,0-1 0,0 2 0,1-2 0,2-2 0,-2 3 0,6-7 90,-8 8-90,9-10 0,-7 11 0,4-6 0,-3 4 90,6-3-90,0-2 0,0 1 0,-4 5 0,0-1 0,0 2 0,0 0 0,1-1 0,-1-1 0,-2 2-90,8-6 90,-7 5 90,4-1-180,-3 2 90,6-3 0,-6 4 0,11-7 0,-11 7 0,12-8 0,-11 7 90,16-12-90,-17 12 0,11-8 0,-12 10 0,7-6 0,-7 6 0,12-6 0,-10 5 0,12-4 0,-9 3 0,3-1 0,1 1 0,-6 2 0,2-1 0,-7 3 0,6-1 0,1-1 0,0 0 0,2-1 0,-4 4 0,0-1 0,-3 1-90,1-1 90,0 2 0,0-2 0,2 1 90,-1-2-90,1 1 0,0 0 0,-1 0 0,-1 0 0,0 0 0,-1 0 0,1 0 0,0 2 0,3-2 0,-4 0 0,3 0 0,-4 1 0,4 0 0,-3-1 0,3 0 0,-3 1 0,3 0 0,-2 0 0,0 1 0,0-2 0,1 2 180,-2-1-91,3 1-1708,-3 0 1619,1-1 0,-6 2 0,-1 1 0</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404"/>
    </inkml:context>
    <inkml:brush xml:id="br0">
      <inkml:brushProperty name="width" value="0.07938" units="cm"/>
      <inkml:brushProperty name="height" value="0.07938" units="cm"/>
    </inkml:brush>
  </inkml:definitions>
  <inkml:trace contextRef="#ctx0" brushRef="#br0">84 44 9242,'-14'-16'3598,"-1"1"-3598,5 8 0,-3 1 0,-1 7 0,-3 1 0</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405"/>
    </inkml:context>
    <inkml:brush xml:id="br0">
      <inkml:brushProperty name="width" value="0.07938" units="cm"/>
      <inkml:brushProperty name="height" value="0.07938" units="cm"/>
    </inkml:brush>
  </inkml:definitions>
  <inkml:trace contextRef="#ctx0" brushRef="#br0">25 1151 9422,'-6'8'1259,"2"-10"-1259,-2 36 0,2-21 1259,0 1-1079,11-21 0,-6 3 270,9-18-360,-6-4 0,-1 7 0,4-7-90,-2 11 90,0 3-90,0-1 89,1-1-89,0 0 90,3-2-90,-3 3 180,4-5 90,7-10-180,-2 5 45,-2 2 0,1 1-45,0 1 90,10-16-90,-11 18 90,12-19-90,-10 17-1,0-1 1,1-1-90,-3 3 90,11-14 0,-13 16 0,12-11 0,-12 14 0,11-11-90,-12 14 90,13-13 0,-10 12-90,19-14 90,-19 15-90,9-5 0,-11 7 90,11-5-90,-7 5 0,18-9 90,-19 9-90,15-5 0,-15 6 90,10-4-90,-10 4 90,20-11-90,-17 8 0,17-8 0,-21 10 0,9-4 0,-8 5 0,11-8 0,-12 8 90,7-3-180,-5 1 90,7-3 0,-4 3 0,12-9 0,-16 11 90,11-7-90,-12 7 0,11-6 0,-11 7 0,6-4 0,-5 3 0,2-2 0,1 0 0,-1-1 0,-1 2 0,-1-1 0,2 1 0,1-3 0,-6 6 0,11-7 0,-11 6 0,10-4 0,-12 6 0,5-3 0,-3 1 0,4 0 0,-2-2 0,0 3 0,-1-2 0,0 2 0,0-1 0,1 0 0,0 1 0,-1 0 0,1 0 0,0 0-90,-2 1 180,2-1-180,0 0 90,0 1 0,1 0 0,-2 0 0,-5 2 0,-1 0 0</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408"/>
    </inkml:context>
    <inkml:brush xml:id="br0">
      <inkml:brushProperty name="width" value="0.20285" units="cm"/>
      <inkml:brushProperty name="height" value="0.20285" units="cm"/>
      <inkml:brushProperty name="color" value="#849398"/>
    </inkml:brush>
  </inkml:definitions>
  <inkml:trace contextRef="#ctx0" brushRef="#br0">270 79 8612,'19'2'0,"-4"1"0,-10 8 90,-2 0-90,-1 1 90,-1 3-90,-4-1 90,0 1-90,-2-3 90,-1-2-90,1 0 90,-1 1-90,-1-1 0,0-1 0,-1 2 0,1-1 90,-1 1-90,1-1 0,-1 1 0,1-2 0,0 0 0,1 1 0,0-2 0,-2 4 90,1 0-90,1-1 0,0 2 0,2-2 0,-1 3 0,2 0 0,1 0-90,1 1 90,0-1-90,1 0 90,0 2-90,-2-3 0,-5-2 90,-3-4 0,-6-2 0,0-3 0,3 1 0,-5 0 0,6 0 0,-4 1 0,2 0-180,4 2 0,2 3 90,2 1 0,2 5 90,2-2 0,-1 0 0,13-8 90,0-4-90,8-7 0,-21 15 90,1-5-90,-14 13 0,6-8 90,3-3-270,-2 4 180,22-19 0,-7 4 90,17-12-90,-9 5 0,-2 1 0,1-1 90,-2 0-90,8-7 0,-8 8 90,6-9-90,-10 11-90,-1-2 90,6 13 0,-1-8 0,4 11 180,-3-14-90,-23 7 0,4 2-90,-16 5 180,13 4-180,6 3 90,7 0 0,3-1-90,6-2 0,-8 0 0,-3 4 0,-6 4 0,0-4 0,0 3 0,2-3 0,0 4-90,1-1 0,2-1 0,5-4 0,6-6 0,2-6 90,2-5 180,-2 1 449,-1 6-449,2-5-90,-1 5-270,0-8 90,0 7 1,0-4 89,2 2 0,-4-4-90,-2-4 90,-4 0-90,-5-4 180,-3 2-90,-5-2 90,-1 4-1,0 1-89,0 0 0,0 0-89,15 2 89,2 2 89,11 2-89,-3 2 0,1 2 90,-4-3-90,-33 0 0,11-1 0,-30-1 0,26 1 90,25 4 0,-7 0 0,21 3 0,-14-2 0,1 0-90,-1 0 90,9 2-90,-7-1-360,5 2 360,-21 7 0,-4-6 0,-10 6 90,-1-12-90,1 0 90,-3-4-90,3 0 180,3-3-90,16-7 90,-1 6-180,15-5 90,-6 10-90,7-2 0,-6 3-90,5-1 90,-4 1-90,1 0 90,-25-3 0,6 0 0,-22-2 0,13 1 0,1 2 90,24-1-180,-5 3 90,19 1-90,-12 5-180,-5 3 180,-8 7 0,-4-3 90,-6 3-90,-1-4 90,-2-1 0,-1-1 0,-2 0 0,-16 1 0,12-5 0,-10 2 0,11-8 180,0-4 0,3-3 0,6-5-90,13-1-90,4-1 90,1 3 0,-1 2 0,-2 2 0,-2-4-90,-3-2 90,-3 1-90,-2-3 0,0 5 90,0-3 0,0 2-90,1-2 90,1-1 0,2-1-90,3-2 89,1 1-89,3 3 90,-2 2-90,2 1 90,-1 0-90,3-4 90,-3 4-90,4-7 0,-3 6 0,1-1 0,-2 1-90,-2-1 0,-4 0 90,-3 1-90,-4 1 90,-5 5 0,1 1 0,-3 0 0,3 2 0,-1-2 0,1 1 0,0-3 0,3 1 0,1-3 0,4-3-89,0 0-181,1-3-1259,0 3 1349,-9 9 0,2 2 90,-3 11 180,12 6 0,4-5 0,6 4 0,-1-8-90,3-2-180,1 0 180,-1-1 90,-2 2 0,-1 3 0,2-1-90,0 0 90,1-1-1,0 0-89,0-1 90,-1 1-449,-2 1-181,2-1 540,-5 0 0,0-4 0,-4 0 0</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409"/>
    </inkml:context>
    <inkml:brush xml:id="br0">
      <inkml:brushProperty name="width" value="0.25576" units="cm"/>
      <inkml:brushProperty name="height" value="0.25576" units="cm"/>
      <inkml:brushProperty name="color" value="#66CC00"/>
    </inkml:brush>
  </inkml:definitions>
  <inkml:trace contextRef="#ctx0" brushRef="#br0">241 455 8702,'-19'-8'360,"1"1"-180,8 0-90,-3 2 90,-2 2-180,-5 4 90,4 2-1,-1 1 1,5 3-90,2-1 180,0 1-90,1 2-90,1 0 270,0 5-180,3 2 0,2 2 0,6-4 0,4-3 0,5-7-90,5-6 90,3-5-90,-4-2 90,2-4-90,-8 4 0,5-10 0,-10 5 0,1-6 0,-9 5 0,-3 1 0,-6 5 0,1 2 0,-6 8 0,4 1 90,-4 6-90,4 1 0,-2 4 0,2 3 90,-2 3-90,-2 18 0,7-13 0,3-4 0,1 1 0,4-4 0,5 10 0,4-15 0,6-1 0,3-13 0,-1-5 90,1-4-90,6-11 0,-9 6 0,11-17 0,-14 16 0,1-7 90,-4 8-90,-2 1 0,-1 0 0,-2 1 0,1-1 0,-6 2 0,-9 13 0,3 3 0,-6 16 0,10-3 0,1 1 0,0 2 0,2-2-90,3 14 90,0-12 0,7 14 0,-2-21-90,7 3 90,2-9 0,5-5 0,-3-4 0,12-15 0,-15 7 0,3-6 0,-2-1 0,-4 1 0,6-19 0,-11 19-90,-1-14 90,-4 13 0,-5-19 0,0 19 0,-8-15 0,6 22 90,-10-1 179,21 22-179,5-15-90,5 12 90,3-20 0,-18-2-90,-5 2 0,-3-2 0,-1 6 0,-1-1 0,2 2 0,-6-6 0,5 5 0,-4-6 0,7 5 0,-4-3 0,6 2 0,-1-4 0,7-1 0,1 2 0,3 1 0,5-1 0,-3 5-90,10-10 90,-7 8-90,3-3-89,-6 4-91,-3 1 180,-5-6 0,-4 4 90,-4-3-90,-2 8 90,-5 1-90,2 6 90,-6 4 0,5 2 0,1 3 0,2-1 0,2 1-90,-7 11 90,6-9 0,-2 8 0,6-7 0,3 1 0,2 3 0,5-5 0,5-1 0,1-6 0,4-4 90,-1-3 0,-18 10-90,4-5 90,-17 14-90,9-3 90,0 2-90,-4 10 90,4-5-90,1 1 0,1 1 0,1-1 0,1 0 0,2-2 0,2-1-90,6 11 90,0-16 0,5 5 0,2-12 0,10-6-90,-3-1 90,6-6 0,5-10-90,-6 1-510,4-3 510,-12 6 90,-9 3 90,-23 15 0,6-1-45,-7 9 0,-1 2 45,0 7-1074,-3 8 1016,6-6-32,4-2 546,2 2-456,-1 10-90,6-14 0,2 10-90,10-23 90,5-3 0,3-7-180,13-15 90,-11 4 0,-2-1 0,0-1 1006,-2 1-1276,8-11 450,-14 10 0,-10 14 0,-4 5-90,-13 16 90,10-5-90,0 0 90,-2 9-90,3-8 0,-1 11-90,6-10-90,6-1 90,8-10 90,6-9-90,2-6 90,-3-2-90,-2 0-90,3-8 90,-4 5-359,6-12 719,-11 12-181,-10 11 1,-4 4 0,-11 17 0,8-6 0,0 2 0,-2 5-90,4-3 90,-2 2 0,7-3-180,3-2 0,5-1 90,8-8 0,1-5-180,20-16 90,-15 4 0,0-1 0,-1-2-89,-1 0-46,-3-2 0,-1-1 135,-2 2-180,1-9 270,-13 12 90,-6 4 180,-10 0-180,-5 11 90,1 4-412,-1 4 412,7 1-90,1-1 269,-4 10-179,8-5-180,5 7 0,6-10 90,13-3 232,-1-8-322,2-3 0,0-1 0,-2-3-90,-5 1 0,2-2 0,-2-1-180,-5-1 91,-3-6 179,-7 4 0,-6-1 0,0 6 0,-4 1 89,2 3 91,-1-1-180,18-5 90,0 5-90,17-5 0,-7 5 0,2 1 180,14-4-180,-9 3 90,15-3 0,-15 3-90,-3 1 90,1 0-90,-8 1-720,5-1 720,-33 1 0,12 1-89,-28 0 89,19 1 0,-9-1 0,7 1 0,-13-2 269,12 1-179,14 10-90,5-3 90,18 7 0,-6-8-90,-1 0 90,1 0 0,2 0 90,14 8-90,-10-5 0,16 5-90,-19-7 90,14 4-90,-15-4 0,12 1-90,-16-4-90,4 1-90,-6 0 180,-7 9 90,-5 0 0,-6 3 90,-4-4-90,4-3 0,-1 2 0,-2 1 0,3 0 90,-5 5-90,6-3 90,1 1 0,8-1 0,4-5-90,11-3 90,-3-6-90,7-3 90,6-5-90,-2 0 45,4-4 0,0-1-135,4-3 0,-1-2 0,-1-2 0,-4 1-45,-4 0 0,-3 0-45,-4 3 180,2-10 0,-24 15 90,-1 4-90,-17 4 90,7 7 0,-7 3 45,7 3 0,0 2-45,-4 4 0,2 0 0,0 1 0,5 0 0,-7 16 90,15-18-180,1 12 0,13-18 0,2 1 0,11-10 90,3-7-90,-1 0 0,11-12-90,-13 6-90,-2-3 0,0 0 0,-1-2-90,-3 0 0,-3-1 90,-5 0 90,-5-7 90,-6 12 0,-11 5 90,5 4 0,-14 5 0,7 3 0,-5 6 90,4 3-90,0 3 45,3 2 0,0 0-135,-2 6 90,2-1 0,3-1-90,4-2 90,4 15-90,5-20 0,15 11 0,-4-19 0,17-1 0,-12-8 0,21-12 0,-18 4-90,-2-1 0,0-2 90,-1-1-450,5-20 270,-11 17-270,-1-17 271,-12 17 89,-7-4 0,-3 8 180,-12 4-90,7 7 134,-4 6 1,-1 2-45,-4 2 0,1 4 0,0 1 0,3 2-45,3 2 0,2 0-45,2-1 90,-3 16-180,23-18 90,4 0 0,6-9 0,4-5-90,-2-3 90,8-5 0,-3 2-45,-1-4 0,-1-1 45,1 0-90,-3-1 0,-1 0 0,-5 1-449,3-6 269,-11 2 180,-7 0 0,-4 3 0,-13 4 0,7 4 180,-23 0-90,17 4 0,-20 0 90,21 2-90,-15 4 90,18-2 90,-8 6-90,48-16-90,-15 4 90,29-11 90,-15 2-90,-7 3 89,11-5-89,-13 8 180,9-2-180,-10 4 90,18 1-180,-15 3 180,23 6-180,-22-1 0,13 4-90,-18-4 90,9 6 0,-10-3 0,0 4 0,-7 3 0,-4 1-90,-2 0 0,-1 1 0,2-3 0,-1 0 180,0 0-90,3-1 0,3-2 90,1-1 0,1 1-90,-3 2 0,0-1 90,-5 9-90,-1-6 0,-3 7 0,-1-4 90,-3 2-90,-1 0 0,-1 0 0,-1 0 0,-4 6 45,-2 0 0,0-1-45,4-4 0,-10 10 0,16-19-180,-3 2 180,14-29 0,-1 6 0,10-23 0,0 6-984,2-3 757,-5 11 1,1-3 196,4-4 0,1-2 0,-1 2 30,-1 0 0,1 1 0,1-4 0,3-2 0,-4 5-938,3-4 938,2-3 0,-7 14 0,-2 3 0,-2 1 0,0 2 0,-2 1 0,2-1 0,-1 1-90,1 0 1073,-1 0-758,0 3 758,3 1-979,2 10 86,-3 4-90,0 9 180,-6-3-180,-1 8 90,-2-7 0,-1 9 0,-3 4 0,-1-3 0,0-3 0,-1 1-90,-2 4 90,-1 0 0,0 1-90,0 0 90,-2 0 0,1 0-90,2-5 45,1-1 0,-1-2-45,2-4 89,-5 11-89,6-13 90,-5 7-90,1-6 0,-3 4 0,1-5-90,-3-2 90,3-4 0,0-3 0,-2-1 0,-1-3-89,-5-2 89,4 0 0,-2-2 0,-4-5 0,7 2 0,-14-8 0,17 6 0,-11-8 0,10 7 0,-4-5 0,7 5 0,0-2 0,0 2 0,0-2 0,-3-3 0,3 2 0,-10-13 0,12 13 0,-10-12 0,11 13 0,-6-6 0,5 7-90,-7-7 90,4 7 0,-3-2-90,1 5 90,4 1 0,-3 0-90,2 0 90,28 18 90,-13-9-90,28 13 180,-21-12-540,3-3 360,-39 0 0,14 0 45,-11 0 0,-2 0-477,2 3 522,-2 0 0,-10 3 0,8-1 0,1 1 0,0 0 0,2 0 0,-15 5-1074,22-4 738,6 2 0,4-4 0,7-1 0</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410"/>
    </inkml:context>
    <inkml:brush xml:id="br0">
      <inkml:brushProperty name="width" value="0.07938" units="cm"/>
      <inkml:brushProperty name="height" value="0.07938" units="cm"/>
    </inkml:brush>
  </inkml:definitions>
  <inkml:trace contextRef="#ctx0" brushRef="#br0">642 1029 8162,'8'17'270,"-1"-1"630,1-10-720,3-2-1,1-1 1,4-3 0,-3 2-90,3-1 180,-4 1-180,4-1 90,-4 1 0,3 0-90,0-1 0,-3 1-90,3 0 90,-5 1-90,1 1 90,-1 4-90,0-1 0,-2 1 90,2 2-90,-3-1 0,0 0 89,1 2-89,-1-2 0,-1 0 0,2 3 0,-2-2 0,2 3 0,-3-2 90,2 3-90,-3-7 0,2 7 0,0-5 0,0 3 0,1 0 0,-1-4 90,2-1-90,2 0 0,0-3 90,3-2 0,1-1-90,2-3 0,0 0 90,-3-1-90,3-1 90,-3 0-90,2-1 0,0 1 0,0-1 0,-3 0 0,2-1 90,-6 1-90,6-3 0,-3 2 0,0-1 0,2-1 0,-7 2 0,6-3 0,-3 1-90,0 1 90,0-3-90,-1 2 90,1-5 0,-2 4-90,0-2 90,0 0 0,-1 2-90,1-3 90,0 0 0,-1 3 0,1-4-90,1-2 90,0 0 0,3-6 0,-1 2 0,4-8 0,-6 10 0,5-10 0,-8 15 0,5-11 0,-4 8 0,2-7 0,-3 6 0,-3 0 0,0-1 0,0 3 0,0-3 0,-2 0 0,2-4 0,-2 4 0,1-2 0,-1 3 0,0-4 0,0 0 0,-1 3 0,-1-1 0,1 1 0,-2 0 0,1 0 0,0 0 0,-1 1 90,0-1-90,-1 3 0,0-1 0,0 2 0,-1 1 0,0 0 0,0-1 0,-2 0 0,0-1 0,1 1 0,-2 0-90,1 1 90,0 2 0,-1 1 0,-2 1 0,0 0 0,-1 2 0,0 0 0,-4 2 0,-1 3 0,0 0 0,-1 4 0,4 0 0,-5 2 0,8-2 0,-8 3 0,8-3 0,-5 1 0,3 0 0,-2 0 90,0 0-90,1 0 0,0-1 0,-1 2 90,1 0-90,-1 1 0,1-2 0,0 1 0,2-1 90,0 0-90,-1 0 0,-1 1 90,1-1-90,-2 0 0,3-1 0,-3 1 0,1-1 0,-4 0 0,2-2 0,-1-2 0,-1-1 90,2-1-90,0 0 0,0-1 0,1 0 0,0 0 0,0 0 0,3-1 0,-3 0 0,4-1 90,-2-2-90,1 1 0,1-2 0,2 1 0,0-1 0,0 1 0,-1-3 0,3 1 0,-1-2-90,2 1 90,0-2 90,-1 1-180,1-2 90,-1-1 0,2 4 0,-2-2 0,0 2 0,-1-1-90,0 2 90,-3-3 0,4 3 0,-3-1 0,-1-1 0,4 4 0,-4-4-90,-1 0 90,0 0 0,-1-1 0,2 2 0,3 2 0,-1-1-90,-1 1 90,0 1 0,0-1 0,1 1 0,-2 1 0,1-1-90,-3 3 90,-3-1-90,2 4 90,-4-1 0,5 1 0,-6 0-90,4-1 90,-3 2 0,3-1 0,-1 3 0,-1-2 0,-1 3 0,-1 0 0,5 1 0,-4-1 0,4 0-90,-2 1 90,2-2 0,-1 3 0,2 0 0,-1 0 0,1 1 0,11 8 0,3-4 0,7 5 0,4-4 0,-6-4 0,4 4 0,-4-4 0,2 4 0,-2-3 0,1 3 0,-1-1 0,-3 2 0,-2 3 0,-3 1 0,-3 3 0,-1-6 0,0 0 0,1-2 0,-5 3 0,3-3 0,-8 10 0,6-10 90,-6 8-90,7-9-90,-6 8 180,5-8-90,-8 13 0,7-11 0,-8 14 0,10-16 0,-5 8 0,6-8 0,-1 3 0,0-2 0,3 3 0,0-1 0,1 2 0,4 1 0,2-2-90,3-1 1,-1-2 89,-7 2-90,-4-4 90,-7 2 0,1-6 0,0 0-450,-1-2 270,30-6-90,-13 3-629,28-7 899,-36 17 0,7-1 0,-12 12 0,9-5 0,4 1 0,1-4 90,1 1-90,1-1 0,0-3 0,0 2 0,-1-4 0,3 6 0,-2-4 90,5 7-90,-5-7 0,6 7 89,-6-8 1,9 10-90,-5-6 0,4 4 0,-6-7 90,5 5-90,-7-6 0,7 5 90,-5-4-90,2 0 0,1 3 0,0-1 0,-5-2 90,3 0-180,-3-2 180,2 3-90,-1-2 0,0 1 90,-1-2-90,2 0 0,-1-1 0,2 1 0,-3 0 0,2-1 90,-1 1-90,2 0 0,0 0 0,0-1 0,-1 0 0,1-1 0,0 1 90,1 0 90,-1-1-180,2 0 90,1-3 0,1-1 0,0-1 0,1-2 90,-1 0-1260,-1-1 900,-14-10 450,1 5-450,-13-9-1888,1 14 1258,-2 1 810,1 4 0,3 0 0,7-2 0</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411"/>
    </inkml:context>
    <inkml:brush xml:id="br0">
      <inkml:brushProperty name="width" value="0.07938" units="cm"/>
      <inkml:brushProperty name="height" value="0.07938" units="cm"/>
    </inkml:brush>
  </inkml:definitions>
  <inkml:trace contextRef="#ctx0" brushRef="#br0">178 19 10051,'-28'-10'540,"4"2"-360,8 7-90,1 1-90,-1 0 0,-1 1-270,1-1-3007,0 1 3196,2-2 1,5 2 0,3-3 0</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412"/>
    </inkml:context>
    <inkml:brush xml:id="br0">
      <inkml:brushProperty name="width" value="0.07938" units="cm"/>
      <inkml:brushProperty name="height" value="0.07938" units="cm"/>
    </inkml:brush>
  </inkml:definitions>
  <inkml:trace contextRef="#ctx0" brushRef="#br0">188 103 8792,'-25'-8'270,"4"1"-90,8 1 0,2 1 0,-2 0-91,0-2 91,2 1 0,-1-1-90,1 0 0,-1-1-180,0 0-360,2 1-2248,0 0 2698,3 1 0,2 1 0,3 2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11:28.117"/>
    </inkml:context>
    <inkml:brush xml:id="br0">
      <inkml:brushProperty name="width" value="0.07938" units="cm"/>
      <inkml:brushProperty name="height" value="0.07938" units="cm"/>
    </inkml:brush>
  </inkml:definitions>
  <inkml:trace contextRef="#ctx0" brushRef="#br0">251 1184 10861,'-19'2'899,"1"1"-539,6 2 0,1 0-90,-3 0 0,2-1-91,-1-1 1,1 0 0,0 0 0,-2-1-90,-2-2-90,3-3 0,1-2 90,2-2-90,1-3 0,1 1 0,0-2 0,2 0 0,0 0 0,1-2 0,1 1 0,0-1 0,2-2-90,-2 3 90,3-4 0,-2 2 0,1-1 0,2-4 0,0 4-90,2-5 90,-1 4 0,1-2-90,-1 3 90,0-1-90,0 4 90,0-6-90,0 4 90,1-4 0,-1 2 0,0-1-90,1 1 90,-1-1 0,0 2 0,1 0 0,0 1 0,1 0 90,-1-1-90,2-2 0,-1 4 90,1-8-90,-2 10 0,1-6 0,0 2 90,0 4-90,0-7 0,-1 5 0,1-3 90,0 2-90,-1 0 0,1 0 0,0-1-90,0 0 180,1-3-90,-1 3 0,1 3 0,1-2 0,0 2 0,0 0 0,0 0 0,2 0 0,-2 2 0,2-3 0,-1 4 0,-1 0 90,8-8-90,-5 5 0,11-11 90,-9 12-90,11-10 0,-11 12 90,5-5-90,-6 7 0,0 0 0,-1 0 90,5-3-90,-2 2 90,6-5-90,-6 6 90,11-7-90,-11 7 0,9-6 0,-10 9 90,9-7-90,-9 7 0,9-4 0,-6 3 0,-1 0 0,3 0 90,-5 1-90,5-1 0,-4 0 0,4-1 0,-3 1 0,2 0 0,-4 0 0,4 1 0,-1 0 0,1 0 0,-1 1 0,1 0 0,0 1 0,1-1 0,-1 2 0,0-2 0,1 0 0,1 0 0,1-1 0,-4 2 0,4-1 0,-6 1 0,8 1 90,-7 0-90,7 0 0,-6 0 0,7 0 0,-5-1 0,1 1 0,2 0 0,-4 0 0,1-1 0,1 1 90,-2-1-90,1 1 0,0-2 0,-1 2 0,-1-1 0,1 0 0,-1 1 0,0-1 0,2 1-3598,-2 0 3598,-7 7 0,-11 0 0,-10 6 0</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413"/>
    </inkml:context>
    <inkml:brush xml:id="br0">
      <inkml:brushProperty name="width" value="0.07938" units="cm"/>
      <inkml:brushProperty name="height" value="0.07938" units="cm"/>
    </inkml:brush>
  </inkml:definitions>
  <inkml:trace contextRef="#ctx0" brushRef="#br0">78 68 8972,'-28'-29'450,"3"6"-450,11 13 0,7 7 0,3 0 0</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414"/>
    </inkml:context>
    <inkml:brush xml:id="br0">
      <inkml:brushProperty name="width" value="0.07938" units="cm"/>
      <inkml:brushProperty name="height" value="0.07938" units="cm"/>
    </inkml:brush>
  </inkml:definitions>
  <inkml:trace contextRef="#ctx0" brushRef="#br0">121 18 8792,'-25'-4'360,"2"-1"-270,7 5-180,1-2-990,-1 0 1080,4 0 0,3 1 0,5 0 0</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415"/>
    </inkml:context>
    <inkml:brush xml:id="br0">
      <inkml:brushProperty name="width" value="0.07938" units="cm"/>
      <inkml:brushProperty name="height" value="0.07938" units="cm"/>
    </inkml:brush>
  </inkml:definitions>
  <inkml:trace contextRef="#ctx0" brushRef="#br0">106 0 8432,'-24'6'900,"2"-1"-810,7-4-810,-1-1 720,2-2 0,4 0 0,6 1 0</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416"/>
    </inkml:context>
    <inkml:brush xml:id="br0">
      <inkml:brushProperty name="width" value="0.07938" units="cm"/>
      <inkml:brushProperty name="height" value="0.07938" units="cm"/>
    </inkml:brush>
  </inkml:definitions>
  <inkml:trace contextRef="#ctx0" brushRef="#br0">94 0 8882,'-25'3'180,"3"0"-900,6-3 720,1-1 0,6 0 0,3 0 0</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417"/>
    </inkml:context>
    <inkml:brush xml:id="br0">
      <inkml:brushProperty name="width" value="0.07938" units="cm"/>
      <inkml:brushProperty name="height" value="0.07938" units="cm"/>
    </inkml:brush>
  </inkml:definitions>
  <inkml:trace contextRef="#ctx0" brushRef="#br0">62 19 8702,'-25'6'112,"4"-5"1,12-12-1,3-3 1</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418"/>
    </inkml:context>
    <inkml:brush xml:id="br0">
      <inkml:brushProperty name="width" value="0.07938" units="cm"/>
      <inkml:brushProperty name="height" value="0.07938" units="cm"/>
    </inkml:brush>
  </inkml:definitions>
  <inkml:trace contextRef="#ctx0" brushRef="#br0">103 6 8882,'-32'2'180,"3"-1"-2249,14-2 2069,1-3 0,6 3 0,4-2 0</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419"/>
    </inkml:context>
    <inkml:brush xml:id="br0">
      <inkml:brushProperty name="width" value="0.07938" units="cm"/>
      <inkml:brushProperty name="height" value="0.07938" units="cm"/>
    </inkml:brush>
  </inkml:definitions>
  <inkml:trace contextRef="#ctx0" brushRef="#br0">189 0 8522,'-33'5'270,"6"-2"0,3 1-180,7-2-90,-20 2-900,24-3 900,-4-1 0,6-5 0,1-3 0</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420"/>
    </inkml:context>
    <inkml:brush xml:id="br0">
      <inkml:brushProperty name="width" value="0.07938" units="cm"/>
      <inkml:brushProperty name="height" value="0.07938" units="cm"/>
    </inkml:brush>
  </inkml:definitions>
  <inkml:trace contextRef="#ctx0" brushRef="#br0">125 26 9422,'-33'-3'1169,"4"-1"-1079,13 0-540,3 1-2788,0 0 3238,3-1 0,3 2 0,3-1 0</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421"/>
    </inkml:context>
    <inkml:brush xml:id="br0">
      <inkml:brushProperty name="width" value="0.07938" units="cm"/>
      <inkml:brushProperty name="height" value="0.07938" units="cm"/>
    </inkml:brush>
  </inkml:definitions>
  <inkml:trace contextRef="#ctx0" brushRef="#br0">135 52 9062,'-29'-5'540,"2"2"-361,11 1-358,0 1-181,2-3-450,3-2-629,2-2 1439,3-3 0,2 5 0,2 0 0</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422"/>
    </inkml:context>
    <inkml:brush xml:id="br0">
      <inkml:brushProperty name="width" value="0.07938" units="cm"/>
      <inkml:brushProperty name="height" value="0.07938" units="cm"/>
    </inkml:brush>
  </inkml:definitions>
  <inkml:trace contextRef="#ctx0" brushRef="#br0">91 6 8972,'-35'1'45,"4"0"0,19-5 0,0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11:28.103"/>
    </inkml:context>
    <inkml:brush xml:id="br0">
      <inkml:brushProperty name="width" value="0.17143" units="cm"/>
      <inkml:brushProperty name="height" value="0.17143" units="cm"/>
    </inkml:brush>
  </inkml:definitions>
  <inkml:trace contextRef="#ctx0" brushRef="#br0">1 1 8882,'13'12'-630,"-5"-4"1,-4-5-1</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423"/>
    </inkml:context>
    <inkml:brush xml:id="br0">
      <inkml:brushProperty name="width" value="0.07938" units="cm"/>
      <inkml:brushProperty name="height" value="0.07938" units="cm"/>
    </inkml:brush>
  </inkml:definitions>
  <inkml:trace contextRef="#ctx0" brushRef="#br0">55 56 7803,'-23'-19'-810,"3"3"810,14 5 0,3 6 0,0 0 0</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424"/>
    </inkml:context>
    <inkml:brush xml:id="br0">
      <inkml:brushProperty name="width" value="0.07938" units="cm"/>
      <inkml:brushProperty name="height" value="0.07938" units="cm"/>
    </inkml:brush>
  </inkml:definitions>
  <inkml:trace contextRef="#ctx0" brushRef="#br0">0 21 8792,'21'-12'2878,"0"4"-2608,-5 7-90,0 2-90,2 1 0,-3-2 0,0 4 0,-3-2 0,-1 2 0,1-1 0,-1 1 90,6 1-90,5 5 0,-3-2-1,10 8 1,-17-8 0,15 8 0,-15-9 0,17 11 0,-13-8 0,18 10-90,-20-11-190,6 4 190,-9-7 0,-2 0 0,4 1 90,-3-2-90,4 5 0,-5-6 0,2 3 90,6 3-90,-7-2 0,12 5 0,-11-5 0,12 7 0,-11-8 0,11 8 90,-12-8-90,10 5 0,-11-6 280,12 8-280,-12-9 90,4 5-90,-1-3 90,4 5-90,-2-2 0,14 7 0,-17-10 90,14 7-90,-15-8 0,9 5 0,-6-5 0,6 2 0,-5-2 0,0 1 0,-1-2 0,-1-1 0,-1 1 0,0-1 0,-1 0 0,1-1-90,1 0 0,-2 0 0,4 0 0,-4-1 0,1 1 0,2-1 90,-1 2-90,1-3 90,0 1-90,-1 0 90,1-2 0,0 2 0,0-2 0,1 0 0,0-1 0,0-1 0,1 2-3238,-2-1 3238,-4-1 0,-3 1 0,-4 0 0</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425"/>
    </inkml:context>
    <inkml:brush xml:id="br0">
      <inkml:brushProperty name="width" value="0.07938" units="cm"/>
      <inkml:brushProperty name="height" value="0.07938" units="cm"/>
    </inkml:brush>
  </inkml:definitions>
  <inkml:trace contextRef="#ctx0" brushRef="#br0">2 0 7443,'-2'18'1799,"3"-6"-1350,12 0-269,0-6 90,-1 1-90,0-2 90,-1 0-90,0 1 90,3 0-90,1 1-1,2-1 1,1 2 180,12 3-270,-5-2 135,1 0 0,0 1-135,2 0 0,-4-1 0,0-1 0,-2 1 0,-2-2 0,1 1 0,-1 0-1,0 0 1,-1 0 0,-2 0 0,19 11 0,-18-9 0,17 9-90,-20-8 90,13 6-90,-13-7 90,13 10-90,-15-12 90,14 12-90,-16-13 0,9 7 0,-11-8 90,2 2-90,-3-1 0,-1-1 0,1 1 0,-1-1 0,2 0 0,-1 1 0,0 0 0,0 0 0,-1 0 0,8 5 0,-3-2 0,2 1 0,-2-1 0,-5-4 0,4 3-90,-3-3 90,3 2 0,0 2 0,1 1-90,0-1 90,-1 1 0,-2-5-90,0 3 90,1-2-90,-2-1 90,3 3 0,-4-4 0,5 2-90,-1-2 90,1 2 0,-1-2 0,2 0 0,-2-1 0,2 1-90,-1-2 0,3 1 90,-2-2-90,3 2 90,-1-3-90,0 2 90,-3-2 0,3 1-179,-2 0 89,4-1 90,-1 1-90,0-2 0,-1 0 0,0-1-2519,0 1 2609,-3-1 0,-6 1 0,-3-1 0</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426"/>
    </inkml:context>
    <inkml:brush xml:id="br0">
      <inkml:brushProperty name="width" value="0.07938" units="cm"/>
      <inkml:brushProperty name="height" value="0.07938" units="cm"/>
    </inkml:brush>
  </inkml:definitions>
  <inkml:trace contextRef="#ctx0" brushRef="#br0">1 0 8792,'8'18'180,"1"-3"-90,-2-7 90,1-1-90,1 1 90,-1-1-90,2 1-1,-3-2 1,2 0 90,0 1-90,-1-1 90,3 0 180,9 8 0,13 7-270,-6-3 0,-8-5 0,0-1 0,-5-1-1,5 3 1,-6-4 0,0-1-90,0 2 90,0-2 0,-2 1 0,2-1 180,8 7-270,-7-6 270,17 11-180,-18-12 90,13 8-180,-14-10 90,3 4-90,-4-4 90,-2 1-90,1 0 90,0 0-90,-1 0 0,0 0 90,6 7-90,-5-5 90,7 8-90,-9-10 89,10 9-89,-9-10 0,9 8 0,-5-7 90,2 4-90,2-3 180,-1 1-90,-3-4-90,3 1 180,-8-3-180,8 2 90,-6-2 0,3 1 0,5 1-90,-6-2 90,7 2-90,-6-3 90,-2 0-90,3-1 90,-1 1-90,-1 0 90,1-1-90,0 0 0,-1 0 0,2-1 0,1 0 0,1-1 0,2 0 0,-1 0 0,-1 0 0,-1 1 0,1-1 0,-2 1 0,5-1 0,-7 2 0,5-1 0,-4 3-90,1-2 90,0 4-90,-2-2 0,1 2 90,-2-1 0,0-1 0,-1 1-90,-1-1 90,2 2 0,-1-2 0,2 2 0,-1-3 0,-2 1-90,2 0 90,-1 1 0,-23-7 0,-7-1 0</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427"/>
    </inkml:context>
    <inkml:brush xml:id="br0">
      <inkml:brushProperty name="width" value="0.07938" units="cm"/>
      <inkml:brushProperty name="height" value="0.07938" units="cm"/>
    </inkml:brush>
  </inkml:definitions>
  <inkml:trace contextRef="#ctx0" brushRef="#br0">0 1 8882,'18'13'0,"-4"-2"90,-5-1 0,-1-1-90,1 1 90,0 0-90,0 1 90,-1-2-90,0 2 90,-2-1 0,1-1-90,1 5 90,-2-5 0,0 2-1,3 1 1,-4-5-90,4 5 0,-3-6 90,2 6-90,-2-6 90,1 4-90,1-1 90,0 1-90,1 0 90,0 0-90,0-1 0,1-1 0,-2 1 90,1-1-90,-2 0 0,2 0 0,-2 0 0,2-1 0,0 0 90,0 0-90,1 0 0,0-1 0,0 0 0,-1-1 0,1 1 0,-1-2 0,1 2 0,-1-1 90,4 0-180,-1 1 180,0-3-90,2 2 0,-3-2 0,6 0 90,-6 0-90,5 1 0,-6-3 90,5 2 0,-3 0 0,3-1 0,1 1 0,-4-1 0,6 2 0,-7-2 0,4 2 179,1 0-89,7 0 0,-4 0-90,9 2 0,-13-3 0,6 1 0,-6 0 0,1-1 0,-4 0 0,4 0-90,-2-1 90,-1 2-90,4-2 0,-5 2 90,4 0-90,-2-1 90,-1 0-90,-1 1 90,2-1-90,1 1 90,-3-2-90,4 2 0,-4-3 0,4 2 0,-2-1 0,0 2 0,-1-1 90,0 0-90,-1 0 90,0-1-90,1 1 0,1-1 0,0 0 89,-1-1-89,2 0 0,-1 0 0,2-1 0,0 1 0,-1 0 0,-1-1 0,1 1 0,-2 0 0,3 0 90,-2 0-90,0 0-809,0-1-4678,-2 2 5487,-20 4 0,9-3 0,-17 2 0</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428"/>
    </inkml:context>
    <inkml:brush xml:id="br0">
      <inkml:brushProperty name="width" value="0.07938" units="cm"/>
      <inkml:brushProperty name="height" value="0.07938" units="cm"/>
    </inkml:brush>
  </inkml:definitions>
  <inkml:trace contextRef="#ctx0" brushRef="#br0">1 42 9512,'25'-16'1349,"-3"3"-1079,-8 8-270,0 1 0,-5 2 0,-3 0 0</inkml:trace>
</inkml:ink>
</file>

<file path=ppt/ink/ink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429"/>
    </inkml:context>
    <inkml:brush xml:id="br0">
      <inkml:brushProperty name="width" value="0.22931" units="cm"/>
      <inkml:brushProperty name="height" value="0.22931" units="cm"/>
      <inkml:brushProperty name="color" value="#849398"/>
    </inkml:brush>
  </inkml:definitions>
  <inkml:trace contextRef="#ctx0" brushRef="#br0">407 142 7982,'8'23'450,"0"1"-270,-4-11 0,-4 7-90,0 2 0,-3 0 0,-1 1 0,-1-2 0,0 1 0,0 2 90,-6 15-46,4-10 1,1 0-90,-1-5 0,0 2 90,-2 15 0,1-1-45,1-5 0,1 1 0,0-2-90,3-8 90,-2 13 0,4-16-90,0-7 90,1 8 0,0-6-90,2 2 90,-1-2-90,0 2 0,-1-2 0,-1 2 0,-2-2 0,-1 0 90,2-3-90,-4 6 0,4-3 90,-2 6-90,4-5 0,-2 0-90,2-1 0,2 1 90,0-3-270,1 1 0,1-5 180,11-16 90,-5 0 0,9-17 0,-10 8 0,0-1 90,-2 3-270,1-2 0,-26 16-179,12-4-1,-20 15 450,43-24-90,-8 8 90,20-16 0,-14 11 89,1 0 1,7-3-180,-5 4 180,15-6-90,-17 8 180,8-3-270,-31 24 0,7-11 0,-22 20 0,11-17-450,-3 3 450,32-25 90,-12 9-90,25-20 0,-19 14 90,4-2-90,-1 0 0,1-2-180,-5 4 180,-26 18 0,8-4 0,-21 14 0,16-11 0,0 1 90,-1-1-90,-4 4-90,6-5 90,-7 5 180,9-6-90,27-10 0,-5-1-90,22-9 90,-18 7-90,-4 2 90,1-2 0,0 2-180,0-1 90,-21 19-90,5-8 90,-20 16 0,12-12-90,-2 3 0,1-4 0,9-23 0,-2 4 90,7-20-90,-7 14 90,-1 2-90,-2 3 90,-3 3-90,-4 2 0,-4 5 90,0 3 0,-3 4 0,4 0 0,0 0 90,22-15 0,-4 6 0,21-11 0,0 9 0,-1 2 0,13-2-90,-11 3-90,22 3 0,-20 1 0,22 3 90,-30 0 0,11 2-90,-17 1 0,-14 6-89,-3-3 89,-21 1 0,8-8 0,-6-1 90,6-2 0,-2 0 0,-13-4 90,8 1 44,0 0 1,0 0 45,2-1 0,-17-1 0,21 2 180,2 0-360,29-5 0,-3 4 90,26-5-90,-2 2 0,-6 1 0,19-4 0,-18 5-90,21-4 90,-21 4 0,4 1-90,-9 2 90,-8 4 0,-18 12 0,3-5 0,-20 8 0,8-9 0,0-1 90,-5 2-90,6-3 0,-7 4 0,8-2 0,10 10 90,3-7-90,11 5 90,0-9-90,2-2 90,1 2 0,17 1-90,-11-2 0,18 2 0,-23-4-90,7 2-450,-8-3 450,-27-8 0,7 1 0,-23-7 0,11 2 0,0 0 0,-11-8 0,7 6 90,-15-9 0,13 9 0,-13-5 0,14 8 90,-5-1 0,38 3-90,0 5 90,18-1-90,-6 4 0,-10 0-90,6 3 0,-8 2 0,-2 5 1,-14 9 89,-3-4-90,-9 3 90,2-7 0,-2-1 0,-11 5 0,5-3 45,-2-3 0,0 0-45,-3-1 44,-3-1 1,0 0-45,3-3 90,-18 3-90,24-5 0,-7 2 0,12-3 0,-4 4-90,6-2 90,-1 3 0,2 0 0,1 3 0,-1 0 0,0 0 0,0-2 0,-6 1 90,7-3-90,-6 3 90,7-4 90,-11 5-90,10-3-90,-11 4 90,12-4 90,0 4-180,13 5 0,4-6 0,11 1 0,0-9 0,4-4 0,-3 0 0,0-2 0,2-2 0,-5 1 0,4-1 0,-2 1 0,-1 0 90,1 0-90,-28 13 90,6-5-90,-23 10 90,12-8-90,0 0 90,-17 5 0,12-4-90,-26 8 90,28-8-90,-14 3 90,18-4-90,24-9 0,0 1 90,25-8-90,-10 3 0,4 0 90,14-3-90,-8 2 0,-7 1 0,-1 2 0,2-1-90,17-5-90,-20 8 90,-26 3 90,-8 0 0,-25 4-90,13-6 90,6-1 0,-4-5 0,3-1 0,-10-10 0,9 3 0,-1-1 90,6 3-90,4 4 0,-2-2 0,3-2 0,5-3 0,2-1 0,7-4 0,-1 8 0,2-3 90,-1 5-90,5-10 0,-3 5 0,8-16 0,-8 16 0,6-13 90,-6 10 0,-1 3 0,-2-2 89,-3 7 1,0-5 90,-4 0-270,-1 0 0,2-1 0,5 4 0,3 0 0,2 6 0,2-6 0,-3 4 0,2-4 0,-5 2 90,5-4-90,-4 1 0,3-3 90,-1 3-90,-1-3 0,0 1 90,0 1 0,-1 2-450,-2 2 360,-9-5 0,6-1-90,-7-6 90,10 3-90,-3-1 90,2 5-180,1-11 180,-2 9-359,6-22 269,-2 6 0,1 1 0,-1 2-90,-5 16-90,2 0 90,-1 1 90,3 1 90,2 2 0,3 2-90,2 2 0,1 4 90,0 8-90,-7 6 90,-4 11 0,-9 0 0,0-2 0,-1-1-90,3-3 90,-1 1 0,9 0 90,13-17-90,0 4 90,8-14 0,-11 5-90,0 1 90,-1 0 0,11-3-90,-10 3 0,10-4 0,-11 6-270,4 3-89,-11 11 89,-6 1 180,-12 4 0,-6-8 90,-1-4 0,-3-3 90,2-2-90,-3-1-180,6-1 90,-2 1-90,1 2 180,0 4-90,2 2 90,0 2 0,6 2 90,3 4-90,4 5 0,2 0 90,-1 2 0,-1-1-90,-1 1 90,1-2 0,0 5 0,2-2-90,0-2 90,0 8-90,3-11 90,-2 8-90,0-7 90,0 12-90,0-6 179,0 20-179,-2-17 45,2 4 0,0 0-45,-1 3 45,1-4 0,0 0-45,0-2 45,-1-2 0,0 1-45,1 0 90,-2 19-90,0-27 90,2 7-180,-2-9-180,0 3-89,-11-14 179,6-10 90,-7-11-90,11-5 90,1 0 0,1 2 0,0-2 0,-1 1 0,1 2 90,-2 30 0,2-4 0,0 24-360,3-14 360,-15-23 90,0 9-90,-15-16 0,9 14 540,0 2-540,14 12 90,-3-5-90,6 11 90,-5-7 0,1-1 0,-3 1 90,4-5 269,-2 4-359,11-31-90,-1 13 0,9-25 90,-3 15-180,-3 4-1079,3-4 1079,-23 20 0,7-3 90,-18 16 0,11-6 0,1 0-90,-8 9 90,7-8 0,-4 5 0,9-8 180,1 1-180,9 4 0,2-5-1439,11-1 1439,3-12 0,-2-5 0,2-6 0</inkml:trace>
</inkml:ink>
</file>

<file path=ppt/ink/ink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430"/>
    </inkml:context>
    <inkml:brush xml:id="br0">
      <inkml:brushProperty name="width" value="0.20285" units="cm"/>
      <inkml:brushProperty name="height" value="0.20285" units="cm"/>
      <inkml:brushProperty name="color" value="#66CC00"/>
    </inkml:brush>
  </inkml:definitions>
  <inkml:trace contextRef="#ctx0" brushRef="#br0">223 118 9691,'-24'-5'540,"11"-1"-450,-1 30-90,11-8 90,2 3-90,-1 0 90,0 12-90,2-9 0,0 17 0,3-17 90,-2 5-90,2-9 0,-1-2 0,2 2 0,1-5 0,4-2-90,8-11 90,-2-5 0,2-5-90,-7-7 0,-6 1 0,-3-5 0,-6 0 90,-4 7 0,-3 2 0,-1 7 0,-8 1 0,3 3 180,-15 8-180,11 1 135,0 7 0,0 2-45,0 3-45,3 2 0,2 1 45,7-2 0,0 13-90,12-10 90,6 0-90,3-8 90,11-8-90,-1-9 0,12-10 0,-11-1 90,5-11-90,-16 9 0,0-12 0,-6 2 0,-3-9 0,-3 7-90,-11-18 90,5 24-90,-12-18 0,9 24 90,-7-3 0,1 12 0,-2 4 0,2 11 0,4 8 0,5 4 0,7 4 0,5-7 0,5 3 0,-1-11 0,7 4-90,-5-9 90,7-1 0,-1-8 0,0-3 0,0-6 0,-8-4 0,-5-3 0,-3-3-90,-3-6 90,-3 6 0,1-2-90,-2 0 90,0 6-90,0-6 90,0 2-180,-1-2 90,0 0-90,0 2 0,2 5-90,0 2-449,0-3 719,11 40 0,-6-15 0,9 34 0,-9-24 0,1 3 90,2 12-90,-2-6 0,1 21 90,0-19-45,-1 1 0,1 0-45,0-1 0,0-1 0,-1-1 90,3-5-90,2 21 90,-1-22-90,3 12 0,-3-20-90,3 5 90,0-6-180,4-4 90,1-13-90,-5-8 90,-2-11 0,-8 5-90,-2-2 90,-1 5 0,-1-1 0,-5-10 0,-1 7 0,-6-16 90,6 18 0,-7-9 180,6 14-90,-7 10-90,9 15 0,1 8 0,9 4 90,2-3-90,1 1 90,6 22-90,-3-16 0,6 23 0,-7-30 90,3 9-90,-2-10 90,2 1-90,6-13 0,-1-10 0,2-8 0,-3-5-90,-3 0-90,1-12 90,-3 4-180,1-17 270,-6 17-180,-4-20 91,-4 20 89,-3-4 89,-5 15 1,-3 11-90,1 3 270,-16 17-180,15-3 90,-15 19-90,21-16 90,-6 16-90,12-16 0,-1 11 0,8-12-90,6 1 90,5-8-90,5-7 0,6-9 0,-1-8 0,-3 0 0,2-10-90,-7 7 90,4-18 0,-8 16 0,1-10 0,-5 12-90,1-5 90,1 2 0,0 0-90,4 5 90,-1 4 0,2 1 0,-1 3 0,0-1 0,2 0-90,18-10 90,-11 6 0,3-2 0,0 0 0,-4 3 0,14-11 0,-21 13 0,11-7 0,-11 7 0,5-4 0,-8 3 0,-28 11 0,12-3 0,-30 14 90,23-7-90,-6 2 90,6-1 0,-1 0 0,-5 4-90,5-2 90,-11 6-90,11-3 90,-4 1 0,10-1-90,9 8 0,3-6 90,10 4-90,-3-11 0,7 0 0,-1-4 0,4-1 0,-1-2 90,-1-2-1,0 1-178,-5-3 89,-24 18 0,4-8 0,-22 17 0,13-9 0,-1 1 0,-1 2 89,-16 16-89,13-12 45,1-1 0,1 1-45,3-4 90,-8 15-90,12-16 90,-2 8-90,27-25 0,-7 1 90,17-13-90,-13 3 0,8-5 0,-5 2 0,10-8 0,-10 8 0,12-10 0,-13 11-90,7-4 90,-9 6-90,5-2 0,-3 0 90,3 0-90,-5 3-89,1 2-181,0 0 0,2 1 360,-23 22 0,6-9 0,-21 18 0,13-13 0,-3 3 0,-8 9 90,6-5 45,-5 3 0,0 1-135,1 1 135,-4 3 0,0 0-135,5-3 45,2-4 0,0 0 45,2-2-1,-8 10-89,10-12 90,-10 14-90,10-16 180,-8 12-180,8-10 180,1-1-90,0 0 90,5-6 0,-2 3-90,0 1-90,3 1-180,7 3 180,14-16 0,-2 3 0,8-17-90,-10 3 90,1-2 0,2-1 0,-1-1 0,9-9 0,-6 6 0,1-2 0,1 0 0,0 0 0,3-2 0,-2 0-90,-1 5-168,7-10 168,-13 15 90,-2 1 0,0 0 90,1-1-180,-2 2 90,1-2 0,3-2 348,-1 0-258,1-1-180,0 2 180,-5 3-180,4-2 90,-2 2 0,1 0 0,-1 2 0,0-1 0,0 1 0,3-1 0,-3 0 0,3 1 0,-2 1 0,2-1 0,0 0 0,0 0-90,2 0-270,-4 1-624,2 1 738,-4 1 0,-2 3 0,-4 1 0</inkml:trace>
</inkml:ink>
</file>

<file path=ppt/ink/ink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431"/>
    </inkml:context>
    <inkml:brush xml:id="br0">
      <inkml:brushProperty name="width" value="0.3175" units="cm"/>
      <inkml:brushProperty name="height" value="0.3175" units="cm"/>
      <inkml:brushProperty name="color" value="#66CC00"/>
    </inkml:brush>
  </inkml:definitions>
  <inkml:trace contextRef="#ctx0" brushRef="#br0">107 78 8522,'-26'7'90,"3"-1"0,5-1-90,3 0 90,0 0 90,5 2-180,20-1 90,1-3-90,21-5 0,-11-2 0,1-3 0,-6 4 0,0-2 0,6-1 0,-5 1 0,9-2 0,-8 2 90,4 0-90,-5 1 0,-1 1 0,0-1 90,-1 0 0,0-1 0,-32 2 0,8 1-90,-29 6 90,21 1-1,-1 2-89,2 1 90,4-2 0,-5 5-90,6-3 90,1 3 0,10 4-90,4-5 0,11-1 0,1-6 0,4-5 0,1-1 0,-3 0 0,3-3 0,-9 3 0,8-5 0,-8 4 0,4-3 0,-2 1 0,2 0-90,-1-3 0,-2 2 0,-2-1 90,-2-2-179,-1 0 89,-4-5 0,-8 0 90,-6 1 90,-6 7-90,-4 5 0,3 6 0,1 5 0,20 4 0,4-5 0,15-3 0,-4-10 0,-2-3-328,-4 1 0,-1-2 0</inkml:trace>
</inkml:ink>
</file>

<file path=ppt/ink/ink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432"/>
    </inkml:context>
    <inkml:brush xml:id="br0">
      <inkml:brushProperty name="width" value="0.07938" units="cm"/>
      <inkml:brushProperty name="height" value="0.07938" units="cm"/>
    </inkml:brush>
  </inkml:definitions>
  <inkml:trace contextRef="#ctx0" brushRef="#br0">1151 243 8972,'-20'9'1709,"-5"-6"-1529,6-3 0,-5-5 90,3 1-91,3 2-89,-3-2 0,1 2 0,2-2 0,-1-1 0,0-1 0,2 1-90,-7-3 0,10 4 90,-6-3-90,6 3 0,0-2 0,-1 1 0,0 0 90,0 0-90,-7-2 0,5 1 90,-17-6-90,16 5 90,-22-8-90,23 9 0,-8-4 90,6 5-90,4 0 0,-10-2 0,7 2 0,-2 1 90,-1-1-90,3 3 0,-3-3 0,0 1 0,2-1 0,2 3 0,0-2 0,-1 2 0,0-2 0,1 2 0,0-1 0,0 1 0,1-1 0,-2-1 0,2 1 0,-2 0 0,0 2-90,3 4 90,0 2 0,4 4 0,1 2 0,1 2 0,-1 0 0,1 4 0,1-5 0,0 4 0,3-4 0,-2 2 90,-1 3-90,3-5 0,-3 8 0,2-7 0,-2 6 0,2-8 0,0 6 0,0-4 0,-1 7 0,0-4 0,1 3 0,0 0 90,2 0-90,0-1 0,0 1 0,2-1 0,1 0 90,1 2-90,0 0 0,3 2 90,-2-5-90,2 6 0,-1-9 0,1 6 0,-1-5 0,1-1 0,0 8 90,0-8-90,0 17 0,0-13 0,1 11 0,-1-9 0,1-3 90,0 1-90,-1-6 0,4 5 0,-3-7 0,7 9 0,-5-9 0,8 8 0,2-1 0,0 0 0,-1-2 0,0-4 0,-3-1 0,-1-3 0,4 3 0,-2-5 0,4 2 0,0-3 0,1-1 0,-1-1 90,1-1-90,4-3 0,-2 0 0,2-3 0,-6 1 0,4-3 0,-7 3 0,4-4 0,1-1 89,-4 2-89,11-6 0,-10 6 0,9-6 0,-5 3-89,0 1 89,0-1 0,0 0 0,0 0 0,2-1-90,-7 2 90,2 0 0,-6 1 0,7-3-90,-6 3 90,7-5 0,-2 2-90,2-4 90,1 0 0,-5 4 0,2-3 0,0-1 0,-2 4 0,4-8 0,-9 11-90,9-9 90,-5 4 0,2-4 0,0 3 0,-1 1 0,2-2 0,3 0 0,-2 1 0,-4 3 0,3-2 0,-7 6 0,6-6 0,2 0 0,-3 2-90,2-2 90,-2 3 0,5-4 0,-3 3 0,8-6 0,-7 7 0,4-4 0,-4 3 0,8-5-90,-5 3 90,3-2 0,-5 4 0,-1 0 0,-2 2 0,14-9 0,-14 8 0,20-13 0,-20 14 0,15-10 0,-16 11 0,15-10 0,-14 9 0,16-10 0,-17 11 0,11-9 0,-8 8 0,3-6 0,-1 4 0,0-1 0,-3 4 0,1-1 0,-1 2 0,-1 1 0,1 0 0,-1 0-90,1 1 90,-1-1 0,0 1 0,2 0 0,-3 1 0,4-1 0,-4 1 0,4 0 0,-2 1 0,2-1 0,0 3 0,2 0 0,-1 3 0,-1 0 0,-1 2 0,1 0 0,-1 1 0,0 1 0,-1-1 0,-2 2 90,-2 0-90,1 1 0,-2 3 90,0-3-90,1 5 0,-5-5 0,5 6 90,-5-5-90,4 6 0,-4-5 0,3 7 0,-2-3 0,-1 1 0,-2 0 90,-1-1-90,0 4 0,-1 3 0,-1 1 0,-2-1 0,0 0-90,0-1 0,-2-2 0,-2 0 0,-2-2-90,-1-2 90,-3-1 90,-2-1-90,-2-2 0,-1-1 90,1-3-90,-4 1 90,4-3-90,-4-1 0,-3 1 90,3-1-90,-23 0 90,19-1 0,-22 0 0,21-1 0,-25-2 90,23 0-553,-13 0 553,17 0 0,2 0 0,-6 1 0,8-2-90,-9 2 90,10-3-90,-3 3 90,-1-3 373,3 0-373,-3 1-90,4-2 0,-2 0 90,3 0-90,-2-1 0,5-1 0,-1-1 0,0 0 90,-1-1-90,0 0 0,0 2 0,0-1 0,0 1 0,-1-1 0,0 0 0,-1 0 90,3 1-90,-3-2 0,3 2 90,-2 0-630,1 1-90,-4 7-2068,2 0 2698,-3 4 0,2-2 0,-3-4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11:28.104"/>
    </inkml:context>
    <inkml:brush xml:id="br0">
      <inkml:brushProperty name="width" value="0.17143" units="cm"/>
      <inkml:brushProperty name="height" value="0.17143" units="cm"/>
    </inkml:brush>
  </inkml:definitions>
  <inkml:trace contextRef="#ctx0" brushRef="#br0">165 399 11221,'-16'-19'629,"4"1"-539,7 5 0,4-1 0,-3 1 0,1-2-90,-1 1 90,1 0-90,1 0 0,-1 0-90,1 0 90,0-1-90,-1 0 0,2 0 0,-1 0 90,-1 2-90,-1 0 0,-1 2 90,0-1 0,0 2 0,-3-1-90,2 2 90,-2-2-90,1 2 90,0 0 0,0 0 0,1-1-90,0 0 0,1-1 90,0-1 0,-2 4 0,-1 0 0</inkml:trace>
</inkml:ink>
</file>

<file path=ppt/ink/ink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433"/>
    </inkml:context>
    <inkml:brush xml:id="br0">
      <inkml:brushProperty name="width" value="0.07938" units="cm"/>
      <inkml:brushProperty name="height" value="0.07938" units="cm"/>
    </inkml:brush>
  </inkml:definitions>
  <inkml:trace contextRef="#ctx0" brushRef="#br0">58 0 8972,'-18'8'67,"-3"-7"1,12 1-1,-1-5 1</inkml:trace>
</inkml:ink>
</file>

<file path=ppt/ink/ink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434"/>
    </inkml:context>
    <inkml:brush xml:id="br0">
      <inkml:brushProperty name="width" value="0.07938" units="cm"/>
      <inkml:brushProperty name="height" value="0.07938" units="cm"/>
    </inkml:brush>
  </inkml:definitions>
  <inkml:trace contextRef="#ctx0" brushRef="#br0">155 26 9691,'-19'-15'720,"-3"5"-630,1 13 90,-1 1-270,4-2 90,-1-1 0,4 1 0,-3-1 0</inkml:trace>
</inkml:ink>
</file>

<file path=ppt/ink/ink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435"/>
    </inkml:context>
    <inkml:brush xml:id="br0">
      <inkml:brushProperty name="width" value="0.07938" units="cm"/>
      <inkml:brushProperty name="height" value="0.07938" units="cm"/>
    </inkml:brush>
  </inkml:definitions>
  <inkml:trace contextRef="#ctx0" brushRef="#br0">118 0 9152,'-24'6'180,"1"-1"-180,9-1-270,-2-1-1259,3 4 1529,-1-2 0,7-1 0,1-2 0</inkml:trace>
</inkml:ink>
</file>

<file path=ppt/ink/ink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436"/>
    </inkml:context>
    <inkml:brush xml:id="br0">
      <inkml:brushProperty name="width" value="0.07938" units="cm"/>
      <inkml:brushProperty name="height" value="0.07938" units="cm"/>
    </inkml:brush>
  </inkml:definitions>
  <inkml:trace contextRef="#ctx0" brushRef="#br0">102 0 8972,'-23'21'450,"-1"-1"-810,9-7-1169,1 0 1529,-2 2 0,12-10 0,-2-1 0</inkml:trace>
</inkml:ink>
</file>

<file path=ppt/ink/ink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437"/>
    </inkml:context>
    <inkml:brush xml:id="br0">
      <inkml:brushProperty name="width" value="0.07938" units="cm"/>
      <inkml:brushProperty name="height" value="0.07938" units="cm"/>
    </inkml:brush>
  </inkml:definitions>
  <inkml:trace contextRef="#ctx0" brushRef="#br0">151 1 8432,'-17'20'270,"1"0"-90,5-12-90,1 3 0,-1-1 90,-1 0-90,1 0 0,-1-1-90,2 0-630,-7 8 630,8-7 0,-3 2 0,10-8 0</inkml:trace>
</inkml:ink>
</file>

<file path=ppt/ink/ink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438"/>
    </inkml:context>
    <inkml:brush xml:id="br0">
      <inkml:brushProperty name="width" value="0.07938" units="cm"/>
      <inkml:brushProperty name="height" value="0.07938" units="cm"/>
    </inkml:brush>
  </inkml:definitions>
  <inkml:trace contextRef="#ctx0" brushRef="#br0">180 0 8432,'-27'28'689,"1"-1"1,1-3 0,3-1-780,-5 1-360,5-6-1619,12-8 2069,-2 0 0,7-5 0,1-1 0</inkml:trace>
</inkml:ink>
</file>

<file path=ppt/ink/ink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439"/>
    </inkml:context>
    <inkml:brush xml:id="br0">
      <inkml:brushProperty name="width" value="0.07938" units="cm"/>
      <inkml:brushProperty name="height" value="0.07938" units="cm"/>
    </inkml:brush>
  </inkml:definitions>
  <inkml:trace contextRef="#ctx0" brushRef="#br0">74 0 9512,'-15'18'809,"-1"0"-809,5-9-1259,-1 2 1259,2-2 0,4-4 0,3-1 0</inkml:trace>
</inkml:ink>
</file>

<file path=ppt/ink/ink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440"/>
    </inkml:context>
    <inkml:brush xml:id="br0">
      <inkml:brushProperty name="width" value="0.07938" units="cm"/>
      <inkml:brushProperty name="height" value="0.07938" units="cm"/>
    </inkml:brush>
  </inkml:definitions>
  <inkml:trace contextRef="#ctx0" brushRef="#br0">115 1 9332,'-26'24'179,"6"-5"1,2 0-1889,2 3 1709,-11 8 0,22-20 0,2-5 0</inkml:trace>
</inkml:ink>
</file>

<file path=ppt/ink/ink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441"/>
    </inkml:context>
    <inkml:brush xml:id="br0">
      <inkml:brushProperty name="width" value="0.07938" units="cm"/>
      <inkml:brushProperty name="height" value="0.07938" units="cm"/>
    </inkml:brush>
  </inkml:definitions>
  <inkml:trace contextRef="#ctx0" brushRef="#br0">95 1 9422,'-26'21'269,"4"-3"-179,10-5-90,1-4-359,1 3 359,4-2 0,1-3 0,3-2 0</inkml:trace>
</inkml:ink>
</file>

<file path=ppt/ink/ink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442"/>
    </inkml:context>
    <inkml:brush xml:id="br0">
      <inkml:brushProperty name="width" value="0.07938" units="cm"/>
      <inkml:brushProperty name="height" value="0.07938" units="cm"/>
    </inkml:brush>
  </inkml:definitions>
  <inkml:trace contextRef="#ctx0" brushRef="#br0">1 1 7713,'26'3'-248,"-8"-1"1,-10 3-1,-8-2 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11:28.105"/>
    </inkml:context>
    <inkml:brush xml:id="br0">
      <inkml:brushProperty name="width" value="0.17143" units="cm"/>
      <inkml:brushProperty name="height" value="0.17143" units="cm"/>
    </inkml:brush>
  </inkml:definitions>
  <inkml:trace contextRef="#ctx0" brushRef="#br0">13 180 8162,'-7'17'2159,"1"-1"-1799,12-8 0,1-2-180,10-7-1,-3-2-89,2-3 0,0 1 0,-2 1 0,4-3-90,-7 3 90,4-2-90,-4 1 90,1 1-90,-2-2 0,2 2 90,-1-2 0,11-3-90,-9 2 0,13-5 90,-14 7 0,13-7-90,-12 6 0,15-7 90,-15 7-90,11-4 0,-12 5 0,6-3 0,-3 2 0,4-1 0,-4 0 0,6 1 0,-6 1 0,6-1 0,-6 1 0,0 1 0,0 0 0,-2 0 0,-1 1 0,0 0 0,1 0 0,-1-1-90,1 2-360,0-2 450,-3 8 0,-13 5 0,-5 6 0</inkml:trace>
</inkml:ink>
</file>

<file path=ppt/ink/ink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443"/>
    </inkml:context>
    <inkml:brush xml:id="br0">
      <inkml:brushProperty name="width" value="0.07938" units="cm"/>
      <inkml:brushProperty name="height" value="0.07938" units="cm"/>
    </inkml:brush>
  </inkml:definitions>
  <inkml:trace contextRef="#ctx0" brushRef="#br0">0 17 12030,'36'6'900,"-8"-2"-810,-2-8 89,-10 1 1,3-1 0,0 2-90,0-2 0,3 1 0,-2 0 90,-3 1-180,4 1 90,-2 1 0,4 1-90,-5 0 0,5 1 90,-8 0-90,10 1 0,-10 0 0,7 0 90,-9-1-90,8 1 90,-4 0 0,4 0-90,1 0 0,-7-1 0,5 1 90,-7-1-90,8 1 0,-8-1 0,9 0-90,-8-1 90,8 1 0,-4-2 0,4 1 0,-3 0 90,0 1-90,0-1 0,0-2 0,0-1 0,2 1 0,1-1 0,-1 0 0,-1 1 0,-2-1 0,3 2 0,-2-1-90,3 1 0,-3 0 90,0 0-90,0-1 90,-1 0-90,1-1-90,-1 1 0,0-2 180,0 1 180,-3-1-180,0-1 0,-23 13 0,3-4 90,-17 11-90,5-8 0,5-3 90,-4 2-90,5-2 90,-9 3-90,8-2 0,-8 2 0,7-4 90,-7 4-90,-8 1 0,3-1 90,-17 4-90,16-6 0,-4 2 0,5-3 0,9-2 0,-7 0 0,9 0 0,-10 1 0,9 0 0,-5-1 0,5 1 0,-8-1 0,6 1 0,-6 1 0,6-1 0,-7-1 0,5 2 0,-22 1 0,22-1 0,-14 1 0,11-2 0,-1 1-90,-6 1 180,-3 0-90,11-2 0,-8 2 0,12-1 0,-1-2 0,-2 2 0,6-1 0,-4 1 0,2-1 0,-1 1-90,2 0 90,-1 2 0,2-2 0,0 3 0,-1 0 0,3-2 0,-3 1-90,3-1 90,3 3 0,1 2 90,10 6-90,1-4 0,9 2 0,-1-8-90,2 0 90,2-2 0,-1 0 0,-5-3 0,-3-1 0</inkml:trace>
</inkml:ink>
</file>

<file path=ppt/ink/ink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444"/>
    </inkml:context>
    <inkml:brush xml:id="br0">
      <inkml:brushProperty name="width" value="0.07938" units="cm"/>
      <inkml:brushProperty name="height" value="0.07938" units="cm"/>
    </inkml:brush>
  </inkml:definitions>
  <inkml:trace contextRef="#ctx0" brushRef="#br0">1 364 11131,'32'-16'269,"-6"4"-179,-11 3 90,-4 2 0,2-1-90,-1 1 90,2 0 0,0-2 0,2 0 0,0 1-90,1-2 90,1 3 89,7-6 1,13-4-180,-7 3 0,-6 3 0,0 0 0,-6 1 0,27-10 0,-28 12-90,11-5 90,-13 6-90,-1 0 90,0 1-90,7-3 90,-5 1-90,5-1 0,-6 3 0,-1 1 0,0-1 90,7-1-90,-6 1 0,5-1 0,-3 0-90,-3 2 90,4-2-90,-3 2 0,2 0 0,-1-1-630,-2 0-809,3 1 1529,-4 1 0,-4 2 0,-3 0 0</inkml:trace>
</inkml:ink>
</file>

<file path=ppt/ink/ink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445"/>
    </inkml:context>
    <inkml:brush xml:id="br0">
      <inkml:brushProperty name="width" value="0.07938" units="cm"/>
      <inkml:brushProperty name="height" value="0.07938" units="cm"/>
    </inkml:brush>
  </inkml:definitions>
  <inkml:trace contextRef="#ctx0" brushRef="#br0">0 52 9871,'22'-12'810,"1"2"-630,-5 9 0,1 0 90,-2-1-91,1 1 1,0 0 0,2 0 0,0 2-90,1-1 0,2 1 0,-5-1-90,6 1 90,-11-1 0,12 0 0,-4-1 0,0 0-90,2-1 90,-8 1 0,8-1-90,-4 0 90,3-1 0,-1 1-90,0 0 90,-2 0-1,3 1 1,-1-1-90,1 2 90,0-1-90,-1 1 0,-1 0 0,-2-1 90,3 2-90,-4-2 0,3 2 0,-1-2 0,0 0 0,-8 0 0,-2 0 0</inkml:trace>
</inkml:ink>
</file>

<file path=ppt/ink/ink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446"/>
    </inkml:context>
    <inkml:brush xml:id="br0">
      <inkml:brushProperty name="width" value="0.07938" units="cm"/>
      <inkml:brushProperty name="height" value="0.07938" units="cm"/>
    </inkml:brush>
  </inkml:definitions>
  <inkml:trace contextRef="#ctx0" brushRef="#br0">87 0 9242,'-30'1'360,"4"0"179,9 3 1260,3-1-1709,22 6 0,-2-5-90,22 1 0,-8-6-90,7-4 0,-8 2-270,5-1-1798,-6 0 2158,-2 2 0,-7 1 0,-1 0 0</inkml:trace>
</inkml:ink>
</file>

<file path=ppt/ink/ink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447"/>
    </inkml:context>
    <inkml:brush xml:id="br0">
      <inkml:brushProperty name="width" value="0.07938" units="cm"/>
      <inkml:brushProperty name="height" value="0.07938" units="cm"/>
      <inkml:brushProperty name="color" value="#66CC00"/>
    </inkml:brush>
  </inkml:definitions>
  <inkml:trace contextRef="#ctx0" brushRef="#br0">0 35 8972,'17'-10'-180,"-2"2"90,-4 4 0,0-1 0,1 2 90,-2 1-180,1 0 0,0 1 90,0 4-90,-1 0 1,-2 3 179,-3-1 0,-7 4 0,-3 1 0</inkml:trace>
</inkml:ink>
</file>

<file path=ppt/ink/ink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448"/>
    </inkml:context>
    <inkml:brush xml:id="br0">
      <inkml:brushProperty name="width" value="0.16757" units="cm"/>
      <inkml:brushProperty name="height" value="0.16757" units="cm"/>
      <inkml:brushProperty name="color" value="#66CC00"/>
    </inkml:brush>
  </inkml:definitions>
  <inkml:trace contextRef="#ctx0" brushRef="#br0">1 181 7892,'19'-8'810,"-2"-1"-540,-5 4-180,-1-1-180,2 1-270,1 1 90,2 0 0,-1 3 90,3 0 180,-3-1 540,1-1-90,-7-4-270,-1-1-90,0-3 0,1 2 0,6 0 0,-3 0-90,7-1 90,3 0 0,7-2-46,-7 4 1,3 1 0,8-2 0,3 2-45,-9 0 0,1 1-45,13 3 0,-4 2-44,-12 4-1,9 5 0,-31 6 0,-23 12 90,-1-2-492,1-9 0,-2-2 87,-10 3 495,-3-2 0,-4-1 0,0-1-45,18-7 0,-1 0 0,1 0 0,-1 0 45,-10 1 0,0-1-46,9-1 1,-1 0-537,-17 1 0,2-1-492,4 0 997,7-3 0,7-4 77,20-6-90,2-2 0,22-5 45,-2 7 0,1 1-45,16-5-328,-11 6 0,3-1 0,-2 1-39,-3 1 1,1 3 246,7-2 0,6 1 1,-6 2 206,-9 0 1,0 3-268,17-1 1,-3 2 89,-10 3 1073,5 4-69,-26 3-914,-9 1 0,-10 0 90,-21 1-90,8-5 491,1-2 1,-1 0 491,-6 2-847,1-2 1,0-1-137,3 0 0,-12 3 180,26-7 448,25-10-628,1 2 0,26-9-859,-5 6 904,-10 3 0,1 1-45,-2 0 0,1 1 0,1-1 0,1 0-90,13 0 0,-1 2 0,-16 1 0,1 0 0,15 0 0,-3 2 0,-11 3-180,4 6 860,-28 5-590,-3-1-90,-17 4 135,-6-6 0,-3-1-45,-10 3-328,12-5 0,-3 1 0,3-1 269,-13 1 149,5-1 0,2 0 90,5-2 706,-10 0-886,50-12 0,0 2 0,27-7-649,-3 3 739,6-1-90,-13 4 0,4 0 0,-2 0 0,-3 1 0,1 1-90,11-2 0,4 1 0,-7 1 45,-14 3 0,-2 0 0,10 0 0,-2 1-45,-7 3 0,-6 1-180,-4 0 1253,-17 10-811,-4-6-172,-16 8 0,-5-9 45,2-2 0,-1-1-376,2 0 1,-1-1 390,-4 1 0,-4-1 0,4-1-60,2 0 0,0 0 120,-5-1 0,-3-1 0,5-1-30,-10 0 0,9-1 0,3-2 0,12-3 414,11-10-504,14 3 45,27-5 0,8 0-45,-16 9 0,2 0-246,2 0 0,4-1 0,2 0 0,-4 2-246,3 0 0,2 0 197,2 2 0,3 0 0,-4 1 191,-4 0 0,-1 3 74,7 1 0,5 1 0,-6 1-15,-9 0 1,-2 0-46,7 3 0,4 1 0,-6-1 90,3 3-90,-9-1 0,-6 2 508,-22 5-328,0-3-180,-19 0 180,5-8 102,-5-2-192,-17-4 0,7 2 491,0-3 1,1-1 491,-7-1-685,2-3 1,-1-1-299,4 0 0,8 0 0,1-2 90,11 1 14,11-14-104,9 11 90,24-13 0,-4 15-45,12 1 0,3 2-269,-19 5 0,3 2 246,4 0 1,5 1-1,2 1 1,-6 0-413,0 2 0,0 0 330,6 2 0,4 0 0,-5 2 15,-11-1 0,-3 0-90,11 3 0,-3 0 45,-1 4 512,5 7-512,-33-1 292,-1-1-292,-18-2 90,-12-3 0,2-4 0,-6 1 0,-2-1 0,-4-1-156,8-1 0,-1-1 156,-1-1 0,-1 1 89,5-2-89,-8 1 0,13-1 270,-2-1 480,37-6-660,3 1-90,27-6-199,-4 5 244,0 0 0,1 1-45,-11 1 0,1 1 0,10-1 0,6 0 0,-6 2 0,-9 1 0,-1 0-60,4 0 0,4 1 0,-7 1-30,8 2 0,-10 3 0,-4 0-90,-6 0 1096,-6 14-916,-18-11-90,-12 7 90,-3-7 45,-5-2 0,-3 1-45,9-4 0,-1 0 30,-10 2 0,-5 0 0,6-1 41,8-2 0,1-1-26,-16 2 0,2-1 45,9-1-90,-3 0 180,14-2-180,47-4 90,-12 1-90,9-1 0,2 1-424,6 2 424,-9 0 0,-1 1-90,13 0 0,-7 2 1,-1 1-1,-1 0-90,11 7 0,-25-4 90,-3 6 344,-16-3-254,-20 6 90,3-7 90,-22 2-90,22-7 180,-18-2-105,21-4-435,15-13-540,11 3-174,19-8 0,-7 8 899,0 0 0,10-8 0,2-1 0</inkml:trace>
</inkml:ink>
</file>

<file path=ppt/ink/ink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449"/>
    </inkml:context>
    <inkml:brush xml:id="br0">
      <inkml:brushProperty name="width" value="0.17639" units="cm"/>
      <inkml:brushProperty name="height" value="0.17639" units="cm"/>
      <inkml:brushProperty name="color" value="#66CC00"/>
    </inkml:brush>
  </inkml:definitions>
  <inkml:trace contextRef="#ctx0" brushRef="#br0">219 182 8162,'-34'4'196,"0"-1"1,0 1-1,2-1 1,0 1 0,8-4 786,3-8-970,13-5-13,14 1 0,9-4 0,-1 9 90,3-2-90,14-3 0,-5 4 45,5 0 0,1 1-45,2 2-45,-2 0 0,-2 1 45,-4 3-180,16 5 90,-26 2 90,-1 11 0,-17-5-90,-11 5-123,0-8 213,-3 1 0,-3 0 0,-2 0 0,-3 0 90,-1-1-90,1-1 0,2-1 90,-9 4-90,13-5 0,19-7 0,12-4 0,25-8 0,-6 3-62,4 0 92,-5 2 0,5-2 0,-2 1-436,-3 2 0,2 0 406,7-3 0,5 0 0,-7 2-45,-12 4 0,-2 0 0,13 0 0,-4 1-45,-8 3 90,5 5-90,-36 6 90,-14 8 0,-8-1 45,-5-1 0,-2 0 0,14-8 0,0 0-537,-12 6 0,0-1 421,-2 0 71,3-2 787,4-2-697,0 2-90,11-6 0,47-12 0,1-2-492,6-2 0,4-1 0,-12 3 0,0 1 394,1-1 0,2 0 98,-3 1 0,3 0 0,-2 0 0,2 1 0,0 0-30,0 1 0,2-1 0,-5 1-60,14 1 45,-11 3 0,-2 1-135,-10 4 1163,-1 12-766,-27-5-307,-12 8 180,-5-6-90,-7 3-212,13-8 0,-3 0 257,-12 5 0,-2 1 0,7-4 0,-1 0-15,0 0 0,-2 0 0,2 0 461,6-2 1,-1 0-1,-12 3 1,2-1 251,5-1-743,-6 2 0,48-19 0,4 1 0,7-2 0,3-1-492,-2 1 0,0 1 0,4-2 0,3-1 502,7-2 1,5-1 0,-2 1 34,-2 0 0,2 1-45,-6 2 0,5-2 0,1 1 0,-7 3 45,-1 0 0,-1 2-45,3-1 0,3 1 0,-6 2 0,10 2-45,-12 2 0,-3 2 499,-12 4-454,-13 16 0,-11-7 0,-9 1 0,-4 1-170,4-6 0,-4 0 200,-12 3 0,-9 2 0,4-1-378,3-3 1,-2 1 365,6-5 0,-5 3 0,-1-1 0,0 0 0,6-2 292,-6 1 0,1-2-280,-5 2 0,-5-1 0,8-1-30,16-4 0,2-1 45,-8 2 0,1-2-45,4-3 0,-1-8 333,31-6-288,8-1 0,5 0-45,1 2 0,5 1-263,4-1 1,5-2 0,-2 2 262,0 1 0,2 1 22,1 0 1,5-1 0,0 1-1,-4 2 23,4-1 0,-1 1-45,-3 3 0,3-2 0,0 2 0,-5 1 0,-2 2 0,-3 2 0,6 1 0,1-1 0,-4 2 0,10 1-45,-9 2 0,-3 1 1028,-13 2-916,-1 6-67,-22 0-90,-15 6 90,-5-5-492,-11-1 0,-4-1 0,19-6 0,-2 0 274,-14 1 0,-6 0 1,6-1 708,13-1 1,1-3-403,-20 2 0,3-1-89,11-3 0,-3-6 0,31-9 0,5 2 0,20-9-933,5 8 1023,11-4-90,-17 9 0,0 1 45,4-1 0,0 0 446,2 1 1,-1 0-418,2 1 1,0 0-75,0 1 0,1 0-328,2 3 0,2-1 0,-3 1-164,-1 1 0,-1 0 421,3 1 1,2 1-1,-5 1 71,4 2-135,-9 2 1,-5 3 895,-15 9-851,-1 0 90,-25 0 983,-2-7-534,-3 0-449,-7-2 983,-2 1-492,5-5 1,-1 0-366,9-1 1,-2-1-82,-18 0 0,1-1-45,18-1 0,1 0 45,-14-2 0,1-1-45,0-2 45,11-2 0,0-1-45,6-2 90,5-15 0,21 14 0,23-11-90,-3 14 135,11 3 0,3 1-627,-13 4 0,2 0 520,8 2 0,6 1 1,-3 1 16,-4 0 0,2 2-45,-2 1 0,4 2 0,1 0 0,-6 0 0,3 0 0,-1 1-60,4 1 0,3 2 0,-6-1 15,-15-5 0,-4 1-90,11 5 0,-4-1-45,-8 0 326,-8 13-146,-19-16-90,-14 7 90,-1-9-45,1-2 0,-1-2 45,-17 3-30,10-4 0,-7 0 0,3-1-72,3 0 1,-2 0 101,3-1 0,-6-1 0,1 0 0,4 0 0,-3 0 0,0-2 60,-5 0 0,-4-2 0,6 1-60,11 2 0,2-2 135,-19-1 0,11-4-135,30-4 983,-1 1-883,36 0-10,2 6-454,-12 4 0,3-1 424,2 2 0,2-1 0,1 0-60,6 0 0,4 1 22,-1 1 1,6 1-1,0 0 1,-5 1-275,-10 0 1,-2 0 0,1 1 228,8 1 1,5 0-1,-1 1 1,-7 0-23,-5 1 0,-2 1-90,15 5 0,-5 2 45,-12-1-90,-2 17 180,-31-17-90,-24 10 0,0-12-377,-1-3 0,-1-2 467,9-1 0,-1-3 0,-9 0 0,-5-1 0,3 0 45,7-1 0,-1-1-16,-10-2 1,-5-3 0,6 1 15,14 0 0,1 0 0,-17-7 0,3-1 626,10-2-626,9 1 0,2-4-45,6 0 90,4-19-90,14 18 45,9-2 0,4 1 45,7 1 216,6 0 1,2 2-307,7 4 29,-12 9 1,5-1 0,-3 3-30,-6 1 0,0 2-30,6 0 0,4 2 1,-6 0 29,13 5-492,-7 3 0,-1 0-492,-6 0 851,-7 0 0,-2 2 43,-11 0 0,-9 5 90,-9-5 0,-18 1-90,5-6 90,-6-3 0,-1-2-90,-6-1 90,7-3 0,-5-1 0,5 0 0,-15-6 0,2 0 0,1-1 90,2-3-45,7 0 0,0-1 45,2 0-45,7 2 0,3-1 135,7 2 660,13-7-840,8 10 0,13-2 983,1 9-492,9 4 1,3 1-1,-10-1 1,2 2-820,5 0 0,5 2 0,-4 0-164,-7-1 0,1 0 374,2 2 1,3 1 0,-5 0-259,12 3 331,-6-1 0,-3 0 45,-9-4-90,7 5 90,-16-6 0,-12 9-90,-4-9 1073,-15 4 0,5-8-292,-2 1-781,-1-3 1,-13 0 89,6-2-45,-2-2 0,-2-2 45,0 0 0,3-1 0,2-1 392,3 1-482,-2-9 90,26 3 0,2 0 0,17 2 0,2 7 90,3-1-1074,3 3 868,4 0 116,1 2 0,2 0 0,-6 3 0,1 2 0,7 0-45,0 4 0,-3 0-45,-13-1-90,12 9 180,-40 1-90,0-4 90,-16 2 0,0-10 0,-4 0 45,-4-1 0,-2-2-45,-10 3-492,-2-2 0,0-1 0,20-2 0,-1 0 381,-10 0 1,-4-1 0,3 0 110,6 1 0,-1-2-30,-7 1 0,-4 0 0,3-1 30,6 0 0,0 0 0,-11 0 0,-4-1 0,3 1 0,7 1 0,1-1 22,0 1 1,-5 0-1,1-1 1,6 2-393,4-1 0,0 1 370,-5 1 0,-4 1 0,6-1 0,7 1 0,2 0 0,-15 3 0,0 2 0,16-3 0,0 0 0,-19 5 0,0 1 0,0 0-45,0 1 0,2-1 45,8-2 0,6-1 0,2-2 745,5 0-745,-5 1 90,51-18-90,-14 6 0,11-4 0,4-1 983,4 0-143,4-1-795,-2 0 0,1 1-45,-14 4 0,0 0 0,19-5 0,-3 0 0,-8 4 428,-6 1 0,-1 0-698,-2 0 270,-20 2-90,-10 4 90,-27 3 0,11 0 0,-3 0 0,5-1 0,0 0 0,-12 1-133,6 0 0,-1 0 133,-2 0 45,5-1 0,1 1-45,0-1 90,-14 0 0,42-15-90,-3 5 90,27-12-90,1 11 90,4-4 0,4 4 0,2 0-90,-13 3 0,1 0-328,9-1 0,6 0 0,-7 2 130,-10 3 1,-1 0 197,17-1 0,-2 2 587,-7 2-587,12 0 0,-20 0-90,9 2 0,-15 0 90,-14 9 0,-6-6 983,-20 6-373,10-8-610,-4 0 0,2-1 0,1-1 0,-9 0 0,6-1-90,-6 0 90,3-3 0,-2-2 0,3-2 90,18-8-90,8 6 0,15-4 0,-4 7 0,3 1 0,20-3 0,-13 4 0,3 1 0,-1 0 0,-5 1-180,17 3 180,-24-1-90,4 2 0,-10 2 450,-11 9-360,22-19 90,-16 10-90,27-21-224,-10 6 314,4 1-45,-3 1 0,1 1 45,15-3-45,-2 1 0,1 1-290,-14 3 1,-1 1 289,19-2 0,-1 1-45,-18 2 0,0 1 0,19 0 0,-2 0 0,-3 2 0,-6 0 0,-1 1 89,-10 4-89,-9 7 296,-15-4-26,-15 4 327,35-21-597,-8 7 0,27-11 90,-15 11 0,3 0 0,10 3-90,-7 1 45,1 2 0,-1 0-45,-2 2 0,1 1 0,-2 0-90,-6-1 90,7 3-90,-12-5-894,0 0 738,-1-4 0,-18-11 0,-7-8 0</inkml:trace>
</inkml:ink>
</file>

<file path=ppt/ink/ink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450"/>
    </inkml:context>
    <inkml:brush xml:id="br0">
      <inkml:brushProperty name="width" value="0.07938" units="cm"/>
      <inkml:brushProperty name="height" value="0.07938" units="cm"/>
      <inkml:brushProperty name="color" value="#66CC00"/>
    </inkml:brush>
  </inkml:definitions>
  <inkml:trace contextRef="#ctx0" brushRef="#br0">137 130 8612,'-23'-12'540,"0"0"-270,13 8 89,-6-4-89,5 2 180,1-2-450,12-7 90,2 6 0,11-5-90,-1 7 90,1 2-90,3-2 90,0 2-90,14-4 0,-12 5 0,10-1 0,-43 17 0,7-7 0,-29 11-693,12-11 693,-1-1 0,0 1-90,-12 0 90,15-2 0,-4 0 0,20-2 0</inkml:trace>
</inkml:ink>
</file>

<file path=ppt/ink/ink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451"/>
    </inkml:context>
    <inkml:brush xml:id="br0">
      <inkml:brushProperty name="width" value="0.07938" units="cm"/>
      <inkml:brushProperty name="height" value="0.07938" units="cm"/>
    </inkml:brush>
  </inkml:definitions>
  <inkml:trace contextRef="#ctx0" brushRef="#br0">1 19 9871,'23'-9'630,"-2"1"-540,-4 8 0,-6-2 0,4 3 0,-7 0 0,7-1 0,-5 1-90,4-1 90,-3 0 0,1 0 0,2 2-1,1-2-89,3 2 180,11-1-180,-3-1 0,8 2 90,7-2-90,-7 2 0,3-1 0,2-1 0,3 0-30,-12 1 0,5-1 0,-5 1 30,12-1 0,-2 0 0,0 2 0,-4-2 0,0 0 0,-1 0-90,1 0 90,-3-2 0,0 2 0,-4 0-45,2-1 0,0 1 45,0 0-45,3 0 1,-1-1-46,-6 1 90,-3 0 0,1-1-90,-6 1 90,7 1 0,-3-1 0,-6 1 0,5-1-90,-7 0 90,1 1 0,17 1 0,-10-1 0,15 1 0,-16-2 0,3 1-90,-1 1 90,12-1 0,-9 0-240,-3 1 0,-1 0 240,3-2 0,-1 1 0,-1 0 0,0 0-5,13 0 5,-22 0 90,9-1-180,-13 2-90,7-2-269,-9 1 449,0 2 0,-4-2 0,-2 1 0</inkml:trace>
</inkml:ink>
</file>

<file path=ppt/ink/ink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452"/>
    </inkml:context>
    <inkml:brush xml:id="br0">
      <inkml:brushProperty name="width" value="0.07938" units="cm"/>
      <inkml:brushProperty name="height" value="0.07938" units="cm"/>
    </inkml:brush>
  </inkml:definitions>
  <inkml:trace contextRef="#ctx0" brushRef="#br0">0 132 9242,'23'6'360,"1"-3"-271,-8-4 1,2 0-90,-4 0 90,2-1 90,0 1-90,2 0 0,2-1 45,9 0 0,3 0-45,5-1-1729,4 1 1,1-1 1147,-3 1 536,-13 1 0,-1 0 148,12-1-193,1 0 90,-1 0-90,2-1 0,0 1 0,0-1 44,-5 1 1,2-2-45,-14 2 0,0 0-339,19-2 1,0 0 338,-2 0 0,0-1 0,1 2 0,0-2 0,-1 1 0,-2 0 0,0 0 0,-1 0 0,1 1 0,3 0 0,-4-1 0,0 0 0,-1 1 0,-13 1 0,0-1 2509,8 0-2509,0 0 0,-1 0 778,-2 0-778,11 1 0,-10-1-193,-5 2 0,0 0 193,3-1 818,13 1-818,-18 0 0,4-1 0,-10 2 0,6-1 0,-7 1 0,6-1 0,-6 0 90,3 1-180,-1-1 513,1 2-423,-1-1 201,0 2-201,-1 0-90,-2 1 90,2-1 0,-8-1 0,-1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11:28.106"/>
    </inkml:context>
    <inkml:brush xml:id="br0">
      <inkml:brushProperty name="width" value="0.17143" units="cm"/>
      <inkml:brushProperty name="height" value="0.17143" units="cm"/>
    </inkml:brush>
  </inkml:definitions>
  <inkml:trace contextRef="#ctx0" brushRef="#br0">275 0 9422,'-11'14'629,"0"-2"-269,3-5-180,-3 0 90,2-1-90,-2 1 90,2-2-91,-3 2-89,0-1 90,-2 2-180,1-3 180,2 2-90,-3-2 90,4 0-90,-4 0 0,1 2 0,0-1-90,-1 1 90,5-1-90,-3 2 0,3-1-90,-1 2-180,1-1 270,1-1 0,4-3 0,0-1 0</inkml:trace>
</inkml:ink>
</file>

<file path=ppt/ink/ink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453"/>
    </inkml:context>
    <inkml:brush xml:id="br0">
      <inkml:brushProperty name="width" value="0.10583" units="cm"/>
      <inkml:brushProperty name="height" value="0.10583" units="cm"/>
    </inkml:brush>
  </inkml:definitions>
  <inkml:trace contextRef="#ctx0" brushRef="#br0">249 73 9242,'-16'1'-360,"-4"3"360,7-3 0,-5 4 0,6-3 0,-1 4 0,0-2 0,0 2 0,1 0 0,-1 1 0,2 1 90,-1 0 0,-6 11 90,-3 11-180,3-5 180,1 11-90,13-15 0,0-1-1,3 4 91,7 2-90,-1-5 90,9 8-90,-4-17 90,11 8-90,-8-9 180,23 7-180,-17-11-45,7 0 0,-1-1-45,-2-4 45,-1-1 0,-1 0-45,-1-1 0,18-2 0,-20 1 90,20-7 0,-23 5-90,15-11 0,-19 6 0,5-3 0,-10 2 0,0 1 0,-1 0 0,-1-6 0,0 3-90,-1-10 90,-4 5 0,0-5 0,-2 6 0,-1 0 0,0 4 0,0 1 0,-1-1 0,1 1 0,-1 0 0,1 0 0,-6-8-90,4 7 90,-4-9 0,5 11 0,-1-2 0,0 1-90,3 2 90,-5-6-90,3 7 90,-2-6-180,3 6 90,-3-4-180,3 4 90,-5-4-270,0 2 91,0 1-1980,-7-6 2339,6 8 0,-13-9 0,6 5 0</inkml:trace>
</inkml:ink>
</file>

<file path=ppt/ink/ink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454"/>
    </inkml:context>
    <inkml:brush xml:id="br0">
      <inkml:brushProperty name="width" value="0.10583" units="cm"/>
      <inkml:brushProperty name="height" value="0.10583" units="cm"/>
    </inkml:brush>
  </inkml:definitions>
  <inkml:trace contextRef="#ctx0" brushRef="#br0">306 1 8162,'-27'1'210,"0"1"0,2-1 0,4 1-210,6 4 90,3 0-90,2-1 90,-1 2 0,0 0 90,-13 13-90,8-8 0,-13 16 0,16-15 89,-10 17-89,12-14 90,-7 14-90,13-17 90,-1 9-180,4-5 180,4 6-90,2-7-90,10 8 90,-5-12 0,12 10 0,-9-13 0,18 10-90,-14-12 90,23 9-90,-22-11-131,9 2 131,-12-3 0,-1-2 0,1 1 90,5-3-90,-4 0 0,10 0 0,-10-3 0,4 1 0,0-3 0,-6 2 0,11-6 0,-12 3 0,11-10 0,-12 7-90,9-11 90,-12 11 0,7-16 0,-8 12 221,5-13-221,-6 8 0,-1-1-90,-1-1 90,-5 3 0,-2-4 0,-1 6 0,-7-2 0,3 7 0,-3-1-90,3 4 0,-6-2-360,3 4-90,-8-2-2248,2 2 2788,1 1 0,-10 0 0,4 0 0</inkml:trace>
</inkml:ink>
</file>

<file path=ppt/ink/ink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455"/>
    </inkml:context>
    <inkml:brush xml:id="br0">
      <inkml:brushProperty name="width" value="0.10583" units="cm"/>
      <inkml:brushProperty name="height" value="0.10583" units="cm"/>
    </inkml:brush>
  </inkml:definitions>
  <inkml:trace contextRef="#ctx0" brushRef="#br0">206 0 8612,'-35'11'90,"0"1"0,3 0 0,5 3 90,13 9 0,2 0 0,5-6 0,1-2-1,0 1 1,0 1 0,0-1 360,-1 15-360,3-10-459,-2 8 549,4-14-252,2 4 72,0-4 0,2 3 0,2-5 0,0-2 0,1 0 0,1-1 0,3-1 0,1-1 90,8 2-180,-2-5 90,15 3 0,-13-5 0,21-1-1,-20-3-89,24-4 90,-26 0 273,17-4-363,-20 2 0,16-10 0,-16 7 168,13-10-168,-16 9 0,11-11 0,-12 10 0,8-10-90,-10 11 90,6-13 0,-7 11-90,6-16 90,-8 16 0,3-11 0,-4 9-90,1 1 90,-3-2 0,0 4 0,-1-3 0,-1 0 0,-4 3 0,-1 0 0,-3 2 90,1 4-90,-1-1 0,1 2 0,-5-1 0,2 1 0,-8-2 0,6 2 0,-7-2 0,4 1 0,-11-1 90,9 2-90,-7 0 0,10 4-360,-16 0 0,13 2-2788,-23 4 1349,22-3 1676,-9 1 0,5-1 1,-2-1-1</inkml:trace>
</inkml:ink>
</file>

<file path=ppt/ink/ink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456"/>
    </inkml:context>
    <inkml:brush xml:id="br0">
      <inkml:brushProperty name="width" value="0.10583" units="cm"/>
      <inkml:brushProperty name="height" value="0.10583" units="cm"/>
    </inkml:brush>
  </inkml:definitions>
  <inkml:trace contextRef="#ctx0" brushRef="#br0">192 0 9422,'-19'7'-180,"0"1"180,11-3 90,-2 2 0,1 0 0,0 2 0,0 1-1,1 1 1,-1 1 180,-3 8 180,-7 17-360,5-10 0,4-6 0,0-1 0,4-3 360,-4 17-361,6-16 361,-2 16-360,7-12 0,0-1 0,4-3 0,0-5 0,1-2 0,4 3 90,0-2-90,3 0 90,0 0-90,2 0 0,2-2 89,-1 0 1,11 1-90,-8-2 0,2-3 0,1 1-90,-1-2 90,17 3 0,-21-7-90,8 0 0,-10-3 0,10-5 0,-13 1 90,10-6-180,-10 0 90,5-11 0,-6 7 0,-1-6 0,-6 10 0,1-7-90,-2 5 90,0-11 0,-2 10 0,-1-7 0,0 8 0,0-8-90,-1 9 90,-2-10 0,0 11 0,-2-5 0,-1 2 0,0 2 0,-10-10 0,7 10 0,-12-8-90,11 11-270,-15-7 181,11 8-181,-8-3-270,10 7-359,0-1-810,-2 2-450,0-2 2249,-1 1 0,-8-4 0,-3-2 0</inkml:trace>
</inkml:ink>
</file>

<file path=ppt/ink/ink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457"/>
    </inkml:context>
    <inkml:brush xml:id="br0">
      <inkml:brushProperty name="width" value="0.07938" units="cm"/>
      <inkml:brushProperty name="height" value="0.07938" units="cm"/>
    </inkml:brush>
  </inkml:definitions>
  <inkml:trace contextRef="#ctx0" brushRef="#br0">0 306 9781,'23'-11'810,"-3"-2"-720,-8 5 0,-2-1 0,3 0 0,-1 0-90,1 0 90,3-3-90,3-2 90,4-2-863,1-2 773,3-2 90,-1 0 0,2 0-90,-1 2-90,-2 0 0,-2 2-90,-3 3-89,-1 0-1,-3 3-3286,-3 1 1667,-2 2 1889,-1 1 0,-5 2 0,-2 1 0</inkml:trace>
</inkml:ink>
</file>

<file path=ppt/ink/ink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458"/>
    </inkml:context>
    <inkml:brush xml:id="br0">
      <inkml:brushProperty name="width" value="0.07938" units="cm"/>
      <inkml:brushProperty name="height" value="0.07938" units="cm"/>
    </inkml:brush>
  </inkml:definitions>
  <inkml:trace contextRef="#ctx0" brushRef="#br0">1 304 8882,'22'-15'270,"-2"0"-180,-6 4 90,2-2-90,3-2-1297,2-1 1297,2-2 90,3-1-135,-6 4 0,1 0 0,2 0 0,1 0-135,4-4 0,1 1 206,-8 5 1,0 1-567,4-3 1,-2 2-1350,-3 2 1852,9-4 0,-23 12 1,0 0-1</inkml:trace>
</inkml:ink>
</file>

<file path=ppt/ink/ink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459"/>
    </inkml:context>
    <inkml:brush xml:id="br0">
      <inkml:brushProperty name="width" value="0.07938" units="cm"/>
      <inkml:brushProperty name="height" value="0.07938" units="cm"/>
    </inkml:brush>
  </inkml:definitions>
  <inkml:trace contextRef="#ctx0" brushRef="#br0">0 101 8612,'39'-16'-360,"-14"6"90,8-8-1252,-17 7 892,1 1 525,-2 2 105,-2 0 0,6-2 0,-1 0 0</inkml:trace>
</inkml:ink>
</file>

<file path=ppt/ink/ink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460"/>
    </inkml:context>
    <inkml:brush xml:id="br0">
      <inkml:brushProperty name="width" value="0.07938" units="cm"/>
      <inkml:brushProperty name="height" value="0.07938" units="cm"/>
    </inkml:brush>
  </inkml:definitions>
  <inkml:trace contextRef="#ctx0" brushRef="#br0">0 177 8342,'32'-10'270,"3"-3"-180,-8-2-2507,4-4 2417,0 0-180,0 1-180,-3 1 4,-2 2-4,-4 1 360,-3 3 0,4-3 0,-1 2 0</inkml:trace>
</inkml:ink>
</file>

<file path=ppt/ink/ink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461"/>
    </inkml:context>
    <inkml:brush xml:id="br0">
      <inkml:brushProperty name="width" value="0.07938" units="cm"/>
      <inkml:brushProperty name="height" value="0.07938" units="cm"/>
    </inkml:brush>
  </inkml:definitions>
  <inkml:trace contextRef="#ctx0" brushRef="#br0">1 174 8702,'31'-20'180,"-10"7"0,0 0-90,5-5-90,8-5-90,-9 7-1603,-2 1 1333,-1 1-539,-3 2 600,-2 2 299,-4 2 0,-1 1 0,-3 2 0</inkml:trace>
</inkml:ink>
</file>

<file path=ppt/ink/ink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462"/>
    </inkml:context>
    <inkml:brush xml:id="br0">
      <inkml:brushProperty name="width" value="0.07938" units="cm"/>
      <inkml:brushProperty name="height" value="0.07938" units="cm"/>
    </inkml:brush>
  </inkml:definitions>
  <inkml:trace contextRef="#ctx0" brushRef="#br0">0 235 9152,'20'-10'120,"0"1"0,1-1 0,-3-1-30,8-8-2404,3-4 2224,-1 0 0,1 0 0,1 1-180,-5 4 552,0 0-282,2-2 0,-10 7 0,3-2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16:50.246"/>
    </inkml:context>
    <inkml:brush xml:id="br0">
      <inkml:brushProperty name="width" value="0.1" units="cm"/>
      <inkml:brushProperty name="height" value="0.1" units="cm"/>
      <inkml:brushProperty name="color" value="#66CC00"/>
    </inkml:brush>
  </inkml:definitions>
  <inkml:trace contextRef="#ctx0" brushRef="#br0">643 377 24575,'-79'-52'0,"0"1"0,0 0 0,0 0 0,-24-14 0,3 2 0,37 27 0,50 31 0,-7 3 0,14 2 0,0 0 0,0 0 0,1 1 0,2 0 0,2 0 0</inkml:trace>
</inkml:ink>
</file>

<file path=ppt/ink/ink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463"/>
    </inkml:context>
    <inkml:brush xml:id="br0">
      <inkml:brushProperty name="width" value="0.07938" units="cm"/>
      <inkml:brushProperty name="height" value="0.07938" units="cm"/>
    </inkml:brush>
  </inkml:definitions>
  <inkml:trace contextRef="#ctx0" brushRef="#br0">0 312 9422,'29'-25'104,"0"-1"1,0 0 0,1 0 0,2-1 0,-1 1 0,0 0-1661,-2 2 1,1-1-1,-4 4 1241,-1 2 1,-4 4-856,-5 4 1466,-4 3 0,-6 3 0,-2 3 0</inkml:trace>
</inkml:ink>
</file>

<file path=ppt/ink/ink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464"/>
    </inkml:context>
    <inkml:brush xml:id="br0">
      <inkml:brushProperty name="width" value="0.07938" units="cm"/>
      <inkml:brushProperty name="height" value="0.07938" units="cm"/>
    </inkml:brush>
  </inkml:definitions>
  <inkml:trace contextRef="#ctx0" brushRef="#br0">0 194 10681,'28'-15'719,"-2"-1"-539,-6 2-520,3-4 430,2 0-1122,0 0 942,0 1-180,-3 1 255,-3 2-525,-2 2 540,0-1 0,-3 3 0,-1-2 0</inkml:trace>
</inkml:ink>
</file>

<file path=ppt/ink/ink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465"/>
    </inkml:context>
    <inkml:brush xml:id="br0">
      <inkml:brushProperty name="width" value="0.07938" units="cm"/>
      <inkml:brushProperty name="height" value="0.07938" units="cm"/>
    </inkml:brush>
  </inkml:definitions>
  <inkml:trace contextRef="#ctx0" brushRef="#br0">0 219 11670,'27'-20'-90,"-1"0"0,1-1 0,-4 3 1,1 2-181,0-2 0,3-1 0,-4 5-1349,5-3-270,-2 3 1512,-6 1 1,5-2 0,-2 1 0</inkml:trace>
</inkml:ink>
</file>

<file path=ppt/ink/ink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466"/>
    </inkml:context>
    <inkml:brush xml:id="br0">
      <inkml:brushProperty name="width" value="0.07938" units="cm"/>
      <inkml:brushProperty name="height" value="0.07938" units="cm"/>
    </inkml:brush>
  </inkml:definitions>
  <inkml:trace contextRef="#ctx0" brushRef="#br0">0 122 11940,'28'-16'22,"0"0"1,0-1-1,-7 5 1,-1 0-1,8-5 1,-1 2 0,0-2-1</inkml:trace>
</inkml:ink>
</file>

<file path=ppt/ink/ink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467"/>
    </inkml:context>
    <inkml:brush xml:id="br0">
      <inkml:brushProperty name="width" value="0.07938" units="cm"/>
      <inkml:brushProperty name="height" value="0.07938" units="cm"/>
    </inkml:brush>
  </inkml:definitions>
  <inkml:trace contextRef="#ctx0" brushRef="#br0">1 275 10861,'28'-22'180,"1"-2"-90,-3 7-3079,8-6 3034,-15 11 0,1 0-45,2-1 0,-1-1-45,0 1 0,0 1-45,-2 1 0,0 0 613,15-9-1558,-15 10 1,1 0 1034,14-8 0,4 0 0,-8 4 0</inkml:trace>
</inkml:ink>
</file>

<file path=ppt/ink/ink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468"/>
    </inkml:context>
    <inkml:brush xml:id="br0">
      <inkml:brushProperty name="width" value="0.07938" units="cm"/>
      <inkml:brushProperty name="height" value="0.07938" units="cm"/>
    </inkml:brush>
  </inkml:definitions>
  <inkml:trace contextRef="#ctx0" brushRef="#br0">0 187 10771,'40'-13'180,"-1"-1"-90,-11-2-1175,4-1 995,1-2-90,-1 1-90,-3 1-179,-1 2-2610,9-8 3059,-15 11 0,5-5 0,-18 11 0</inkml:trace>
</inkml:ink>
</file>

<file path=ppt/ink/ink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469"/>
    </inkml:context>
    <inkml:brush xml:id="br0">
      <inkml:brushProperty name="width" value="0.07938" units="cm"/>
      <inkml:brushProperty name="height" value="0.07938" units="cm"/>
    </inkml:brush>
  </inkml:definitions>
  <inkml:trace contextRef="#ctx0" brushRef="#br0">1 58 11400,'25'-14'-539,"-3"1"-361,-11 6-2068,-1 0 2968,1-1 0,-6 4 0,1 0 0</inkml:trace>
</inkml:ink>
</file>

<file path=ppt/ink/ink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470"/>
    </inkml:context>
    <inkml:brush xml:id="br0">
      <inkml:brushProperty name="width" value="0.07938" units="cm"/>
      <inkml:brushProperty name="height" value="0.07938" units="cm"/>
    </inkml:brush>
  </inkml:definitions>
  <inkml:trace contextRef="#ctx0" brushRef="#br0">0 1 9961,'13'18'540,"-1"-1"-450,-3-6 90,0 3 0,3 1-90,1 3 0,0 0-1140,1 4 1230,0-2-180,0 2 90,-2-1-180,1 0-85,3 13-3693,-4-1 3868,0 4 0,-6-13 0,-4-10 0</inkml:trace>
</inkml:ink>
</file>

<file path=ppt/ink/ink1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471"/>
    </inkml:context>
    <inkml:brush xml:id="br0">
      <inkml:brushProperty name="width" value="0.07938" units="cm"/>
      <inkml:brushProperty name="height" value="0.07938" units="cm"/>
    </inkml:brush>
  </inkml:definitions>
  <inkml:trace contextRef="#ctx0" brushRef="#br0">0 1 8702,'3'8'1889,"-5"-8"-1799,18 35 0,-10-16-90,2 1-693,0-1 693,1 2-270,10 13-90,-7-12-1214,1-1 0,1-1 1574,-4-5 0,4 5 0,-7-13 0</inkml:trace>
</inkml:ink>
</file>

<file path=ppt/ink/ink1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472"/>
    </inkml:context>
    <inkml:brush xml:id="br0">
      <inkml:brushProperty name="width" value="0.07938" units="cm"/>
      <inkml:brushProperty name="height" value="0.07938" units="cm"/>
    </inkml:brush>
  </inkml:definitions>
  <inkml:trace contextRef="#ctx0" brushRef="#br0">1 1 10321,'20'7'450,"-2"1"-360,-2 6 0,0 1-90,0 1 90,1 3-1399,0-1 1219,1 1 0,-1-1-899,10 15 359,-11-14 654,-2 1 1,-2-3 0,-6-8 0,2 4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16:53.499"/>
    </inkml:context>
    <inkml:brush xml:id="br0">
      <inkml:brushProperty name="width" value="0.1" units="cm"/>
      <inkml:brushProperty name="height" value="0.1" units="cm"/>
      <inkml:brushProperty name="color" value="#66CC00"/>
    </inkml:brush>
  </inkml:definitions>
  <inkml:trace contextRef="#ctx0" brushRef="#br0">144 64 24575,'18'5'0,"6"0"0,11-5 0,9 1 0,0 3 0,-3 3 0,-8 2 0,-7 0 0,-5 2 0,-1 2 0,0 3 0,-1 2 0,-2-3 0,-4-4 0,-4-2 0,-2-2 0,-2-1 0,-2-1 0,-1 6 0,-2 4 0,0 4 0,-4 1 0,-8-3 0,-15-6 0,-18-4 0,-13-7 0,-4-10 0,8-6 0,12-2 0,14 2 0,10 4 0,7 5 0,4 1 0,3 2 0,1-2 0,1 0 0,-1-1 0,1-2 0,0-1 0,0-2 0,1-4 0,0-5 0,1-2 0,0 1 0,-1 3 0,-1 8 0,0 3 0,-1 1 0,1 0 0,0-1 0,0 1 0,1 0 0,1 1 0,0 2 0,0 1 0,5 1 0,3 2 0,9 1 0,3 8 0,1 8 0,-3 7 0,-1 1 0,-4-3 0,-2-2 0,0-2 0,0-1 0,0 0 0,1-2 0,0-2 0,-1 0 0,2-1 0,1-1 0,1-1 0,-1 0 0,1-1 0,1 1 0,2 0 0,2 0 0,4 0 0,0-1 0,1 0 0,1 1 0,-2-1 0,2 1 0,-1-1 0,-1-1 0,-2-1 0,-4-3 0,-2-1 0,-3 0 0,-2 0 0,-2 1 0,-1 0 0,-1 1 0,1 1 0,-5-2 0,2 0 0,-5-3 0,-17-9 0,-16-11 0,-20-11 0,-6-3 0,6 4 0,11 7 0,8 1 0,10 3 0,6 2 0,4 3 0,4 2 0,0 0 0,0 0 0,-1-4 0,0-2 0,0-1 0,1 2 0,1 1 0,2 4 0,-1 0 0,-1 0 0,-1 1 0,-2 0 0,-3 3 0,-4 0 0,-6 1 0,-4 0 0,-1 2 0,-1 1 0,3 2 0,2 0 0,2 1 0,3-1 0,1 0 0,4-1 0,4 0 0,6 1 0,3 0 0,1 0 0,2 1 0</inkml:trace>
</inkml:ink>
</file>

<file path=ppt/ink/ink1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473"/>
    </inkml:context>
    <inkml:brush xml:id="br0">
      <inkml:brushProperty name="width" value="0.07938" units="cm"/>
      <inkml:brushProperty name="height" value="0.07938" units="cm"/>
    </inkml:brush>
  </inkml:definitions>
  <inkml:trace contextRef="#ctx0" brushRef="#br0">1 0 9602,'24'34'-315,"0"0"0,1 0 0,-1 0 0,4 4 0,-2-1 1,-4-7-406,2 1 720,-11-17 0,-9-10 0,-1-1 0</inkml:trace>
</inkml:ink>
</file>

<file path=ppt/ink/ink1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474"/>
    </inkml:context>
    <inkml:brush xml:id="br0">
      <inkml:brushProperty name="width" value="0.07938" units="cm"/>
      <inkml:brushProperty name="height" value="0.07938" units="cm"/>
    </inkml:brush>
  </inkml:definitions>
  <inkml:trace contextRef="#ctx0" brushRef="#br0">0 0 9332,'21'17'629,"-2"-1"-449,-8-2 0,1 0-90,1 3 90,2 0-90,0 2-90,0 0-90,0 0-270,4 6 0,-4-6-1529,5 8 900,-11-13 989,2 1 0,-9-11 0,1 0 0</inkml:trace>
</inkml:ink>
</file>

<file path=ppt/ink/ink1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475"/>
    </inkml:context>
    <inkml:brush xml:id="br0">
      <inkml:brushProperty name="width" value="0.07938" units="cm"/>
      <inkml:brushProperty name="height" value="0.07938" units="cm"/>
    </inkml:brush>
  </inkml:definitions>
  <inkml:trace contextRef="#ctx0" brushRef="#br0">0 1 9871,'23'36'0,"-1"0"0,1-1 0,-1 2 0,-4-9 0,1 1 0,-1-1 0,0 1 0</inkml:trace>
</inkml:ink>
</file>

<file path=ppt/ink/ink1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476"/>
    </inkml:context>
    <inkml:brush xml:id="br0">
      <inkml:brushProperty name="width" value="0.07938" units="cm"/>
      <inkml:brushProperty name="height" value="0.07938" units="cm"/>
    </inkml:brush>
  </inkml:definitions>
  <inkml:trace contextRef="#ctx0" brushRef="#br0">0 1 9691,'19'29'360,"-2"-2"-270,-6-11-90,1 2 0,0 1-90,1 1-90,0 1-89,1-3-271,-3-1-630,0-1 271,-2-2 899,-1-2 0,-2-2 0,-1 0 0</inkml:trace>
</inkml:ink>
</file>

<file path=ppt/ink/ink1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477"/>
    </inkml:context>
    <inkml:brush xml:id="br0">
      <inkml:brushProperty name="width" value="0.07938" units="cm"/>
      <inkml:brushProperty name="height" value="0.07938" units="cm"/>
    </inkml:brush>
  </inkml:definitions>
  <inkml:trace contextRef="#ctx0" brushRef="#br0">1 1 9871,'23'32'810,"1"3"-810,-10-15 0,-1-1-180,7 10-90,2 3-1361,-11-16 282,-1-2 1391,0 5 1,-3-7 0,0 4 0</inkml:trace>
</inkml:ink>
</file>

<file path=ppt/ink/ink1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478"/>
    </inkml:context>
    <inkml:brush xml:id="br0">
      <inkml:brushProperty name="width" value="0.07938" units="cm"/>
      <inkml:brushProperty name="height" value="0.07938" units="cm"/>
    </inkml:brush>
  </inkml:definitions>
  <inkml:trace contextRef="#ctx0" brushRef="#br0">0 0 9871,'14'37'450,"1"-3"-360,-3-14-1361,1 2 1271,2 0-90,-1-1-180,0 1 0,-1-3-467,2 6 737,-2-3 0,-1 1 0,-4-3 0</inkml:trace>
</inkml:ink>
</file>

<file path=ppt/ink/ink1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479"/>
    </inkml:context>
    <inkml:brush xml:id="br0">
      <inkml:brushProperty name="width" value="0.07938" units="cm"/>
      <inkml:brushProperty name="height" value="0.07938" units="cm"/>
    </inkml:brush>
  </inkml:definitions>
  <inkml:trace contextRef="#ctx0" brushRef="#br0">1 0 9242,'17'20'60,"-1"0"0,6 4 0,-1 1-330,-6-8 0,-1 0-270,3 1 1,-3-1-271,-5-4 810,-3-3 0,-2-4 0,-3-3 0</inkml:trace>
</inkml:ink>
</file>

<file path=ppt/ink/ink1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480"/>
    </inkml:context>
    <inkml:brush xml:id="br0">
      <inkml:brushProperty name="width" value="0.07938" units="cm"/>
      <inkml:brushProperty name="height" value="0.07938" units="cm"/>
    </inkml:brush>
  </inkml:definitions>
  <inkml:trace contextRef="#ctx0" brushRef="#br0">0 1 9152,'12'27'539,"-1"-1"-359,-3-9-921,3 4 921,1-1-90,2 3-90,-1-2-90,2 0 0,-2-1-270,2 1-269,-2-4-243,-1-1 872,-3 1 0,-1-6 0,0 4 0</inkml:trace>
</inkml:ink>
</file>

<file path=ppt/ink/ink1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481"/>
    </inkml:context>
    <inkml:brush xml:id="br0">
      <inkml:brushProperty name="width" value="0.07938" units="cm"/>
      <inkml:brushProperty name="height" value="0.07938" units="cm"/>
    </inkml:brush>
  </inkml:definitions>
  <inkml:trace contextRef="#ctx0" brushRef="#br0">0 1 9242,'25'31'-234,"-1"0"0,0 0 0,-2-2 0,-1 0 0,-3-3-306,-5-6 1,-3-1 539,4 12 0,-12-18 0,-1 0 0</inkml:trace>
</inkml:ink>
</file>

<file path=ppt/ink/ink1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482"/>
    </inkml:context>
    <inkml:brush xml:id="br0">
      <inkml:brushProperty name="width" value="0.07938" units="cm"/>
      <inkml:brushProperty name="height" value="0.07938" units="cm"/>
    </inkml:brush>
  </inkml:definitions>
  <inkml:trace contextRef="#ctx0" brushRef="#br0">1 0 9871,'18'9'720,"-2"1"-450,-4 2-180,0 1 0,2 2-180,0 1-270,0 0-450,-1 0-629,-2 1 1439,-1 3 0,-5-3 0,-1 2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16:58.302"/>
    </inkml:context>
    <inkml:brush xml:id="br0">
      <inkml:brushProperty name="width" value="0.1" units="cm"/>
      <inkml:brushProperty name="height" value="0.1" units="cm"/>
      <inkml:brushProperty name="color" value="#66CC00"/>
    </inkml:brush>
  </inkml:definitions>
  <inkml:trace contextRef="#ctx0" brushRef="#br0">686 50 24575,'-19'0'0,"-3"0"0,-8 0 0,0 0 0,-1 0 0,-9 0 0,9 0 0,-9 1 0,10 2 0,0 3 0,3 2 0,6 1 0,5-1 0,5-1 0,-1 0 0,1 1 0,-2 0 0,-1 2 0,1 0 0,0 0 0,3-2 0,1 0 0,1 1 0,1 3 0,-1 2 0,1 1 0,1-1 0,1-2 0,2 0 0,1 0 0,-1-1 0,-1 0 0,-5-2 0,-7 0 0,-6-1 0,-6-1 0,-1-3 0,4-1 0,8-2 0,8-1 0,6 0 0,2 3 0,1 3 0,3 3 0,4 3 0,1-1 0,2-2 0,-1-3 0,4-1 0,9-2 0,9-2 0,9 0 0,8-10 0,5-11 0,5-13 0,-1-8 0,-4 1 0,-10 3 0,-13 7 0,-10 5 0,-6 5 0,-2 2 0,-1 1 0,4 0 0,3-1 0,4 1 0,4 0 0,0 3 0,-2 5 0,-4 3 0,-4 4 0,-5 2 0,-3 2 0,-3 5 0,-3 4 0,-2 3 0,-5 2 0,-7-1 0,-7 0 0,-9-1 0,-5 1 0,-3 0 0,1-1 0,5-1 0,7-2 0,9-4 0,4-2 0,1 0 0,-1 0 0,-2-1 0,-1 0 0,-1-1 0,-1-2 0,0-1 0,-3 0 0,-1 0 0,-1 0 0,-4 0 0,0 2 0,-5 2 0,-1 3 0,1 3 0,-1 2 0,5 2 0,3 2 0,5 0 0,3-2 0,3 0 0,2-2 0,4-3 0,0-2 0,3-2 0,1 2 0,1 4 0,5 4 0,8 4 0,9-1 0,7-4 0,3-6 0,-1-5 0,-1-7 0,-1-5 0,-3-7 0,0-2 0,-3 1 0,-1 1 0,0 0 0,-1-1 0,3 0 0,-1 0 0,-1 1 0,0 3 0,-1 1 0,-2 3 0,-1 1 0,-2 1 0,-4 1 0,0 0 0,-4 3 0,-2 0 0,-3 2 0,-2-1 0,1 2 0,1 2 0,0-1 0,-1 0 0,-5-7 0,1-3 0,-1-6 0,2 2 0,0 3 0,1 6 0,-1 1 0,-4 3 0,-8-2 0,-10 1 0,-9 0 0,-5 0 0,3 1 0,7 3 0,6 2 0,4 3 0,1 4 0,1 0 0,-1 1 0,0-1 0,0-2 0,-1 0 0,1-2 0,2-1 0,0 2 0,8-5 0,0 3 0,4-3 0,0 7 0,0 3 0,0 3 0,1-1 0,1-5 0,0-3 0,1-4 0,5-4 0,7-4 0,5-2 0,2-4 0,-2-2 0,-2-2 0,0-3 0,0-4 0,5-3 0,0-1 0,-1 2 0,-4 4 0,-5 8 0,-4 4 0,2 4 0,4 1 0,4 0 0,2 0 0,-3 1 0,-5 0 0,-4 1 0,-3-1 0,-1-2 0,1-4 0,0-7 0,-1-4 0,0-2 0,-2 3 0,-1 6 0,0 6 0,0 3 0,0 2 0</inkml:trace>
</inkml:ink>
</file>

<file path=ppt/ink/ink1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483"/>
    </inkml:context>
    <inkml:brush xml:id="br0">
      <inkml:brushProperty name="width" value="0.07938" units="cm"/>
      <inkml:brushProperty name="height" value="0.07938" units="cm"/>
    </inkml:brush>
  </inkml:definitions>
  <inkml:trace contextRef="#ctx0" brushRef="#br0">1 0 10141,'27'5'720,"-2"0"-540,-13 0 0,1-1-1,-4 3-89,1-1 90,1 3 0,0 2-90,0 0 0,-2 4 0,1-1 0,-1 3 90,4 9-315,-4-6 0,0 0-45,4 10-90,-3-9 0,-3-1-629,-1-7-1350,0 6 2249,-3-8 0,-1-2 0,0-4 0</inkml:trace>
</inkml:ink>
</file>

<file path=ppt/ink/ink1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484"/>
    </inkml:context>
    <inkml:brush xml:id="br0">
      <inkml:brushProperty name="width" value="0.07938" units="cm"/>
      <inkml:brushProperty name="height" value="0.07938" units="cm"/>
    </inkml:brush>
  </inkml:definitions>
  <inkml:trace contextRef="#ctx0" brushRef="#br0">0 2 8882,'18'-1'809,"0"4"-629,-6 8 0,2 3 0,-3 0 0,1 0-90,3 3 90,-1 0-45,1-1 0,-1 1-135,4 3-135,1 0 0,-2 0-225,-3-6-2968,10 8 3328,-13-14 0,-1-3 0,-5-2 0</inkml:trace>
</inkml:ink>
</file>

<file path=ppt/ink/ink1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485"/>
    </inkml:context>
    <inkml:brush xml:id="br0">
      <inkml:brushProperty name="width" value="0.07938" units="cm"/>
      <inkml:brushProperty name="height" value="0.07938" units="cm"/>
    </inkml:brush>
  </inkml:definitions>
  <inkml:trace contextRef="#ctx0" brushRef="#br0">1 270 14908,'25'-5'720,"-3"0"-540,-11-4 0,3-1 0,3-2-90,3 0 90,1-3-90,2 1-1237,2-1 1327,1-2-90,0 1 0,0-1 147,-5 4 0,1-1-147,-1 1 0,-1 0-90,-1 0 0,-1 1-270,12-7-89,-18 12-2160,0 0 2519,0 1 0,-4 2 0,-4 2 0</inkml:trace>
</inkml:ink>
</file>

<file path=ppt/ink/ink1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486"/>
    </inkml:context>
    <inkml:brush xml:id="br0">
      <inkml:brushProperty name="width" value="0.07938" units="cm"/>
      <inkml:brushProperty name="height" value="0.07938" units="cm"/>
    </inkml:brush>
  </inkml:definitions>
  <inkml:trace contextRef="#ctx0" brushRef="#br0">1 1 10051,'8'8'3688,"-5"-5"-3418,27 1-90,-7-5-90,-8 0 0,5 0 90,-6-1 0,3 2-90,1-1-90,2 1-270,-2-1-1080,0 1 1350,-3 0 0,-6 0 0,-2 0 0</inkml:trace>
</inkml:ink>
</file>

<file path=ppt/ink/ink1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487"/>
    </inkml:context>
    <inkml:brush xml:id="br0">
      <inkml:brushProperty name="width" value="0.07938" units="cm"/>
      <inkml:brushProperty name="height" value="0.07938" units="cm"/>
    </inkml:brush>
  </inkml:definitions>
  <inkml:trace contextRef="#ctx0" brushRef="#br0">99 1 9691,'-18'18'1170,"2"-1"-990,11-5 90,-1 2-91,1-1 91,1 2-90,-1 1 0,1 2-90,-1 1 270,-4 20-360,5-15-540,-1 0 0,0 1 540,2-4 0,0 1 0,2-14 0</inkml:trace>
</inkml:ink>
</file>

<file path=ppt/ink/ink1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488"/>
    </inkml:context>
    <inkml:brush xml:id="br0">
      <inkml:brushProperty name="width" value="0.07938" units="cm"/>
      <inkml:brushProperty name="height" value="0.07938" units="cm"/>
    </inkml:brush>
  </inkml:definitions>
  <inkml:trace contextRef="#ctx0" brushRef="#br0">402 554 16258,'-22'-11'809,"2"1"-629,10-4 0,1 3-90,-4-6 90,3 4-90,-1-2-460,-1-1 460,-1-1 113,0-2-113,0 0 0,0-1 0,-3-4 0,-1-3 0,-1 1 0,3 3-45,1 4 0,1 0 44,0 2 91,-9-14-90,11 18-90,-4-7 90,5 9 257,3 1-257,-3-2-90,3 2 0,-1 0-180,1 0-90,-2 1 0,1-1 270,7 23-90,0-3 90,6 15 0,-2-6 0,-1-7 90,0 6-90,-1-3 0,1 2 0,-2 1 0,0-2-449,0-1 269,-3-27 90,0 7 0,-2-24-90,3 15 90,-1-3 0,1 1 0,-1-2 0,1 2 90,-2 1-90,2-1 0,-2 3 180,2-3-90,1 1 0,5 2 90,2 2-90,7 3 90,-2 4-90,2 0 90,-1 0-90,1 1 0,2 4 0,-3 1 0,3 4 0,-6 0 0,5 3 0,-5-4 0,5 2-90,-1 0-90,-1 0-1619,5 1 1799,-3 0 0,-6-4 0,-3-1 0</inkml:trace>
</inkml:ink>
</file>

<file path=ppt/ink/ink1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489"/>
    </inkml:context>
    <inkml:brush xml:id="br0">
      <inkml:brushProperty name="width" value="0.17639" units="cm"/>
      <inkml:brushProperty name="height" value="0.17639" units="cm"/>
      <inkml:brushProperty name="color" value="#849398"/>
    </inkml:brush>
  </inkml:definitions>
  <inkml:trace contextRef="#ctx0" brushRef="#br0">173 105 24575,'-16'13'0,"-1"-2"0,1-3 0,4-3 0,5-3 0,5-2 0,15-11 0,-5 6 0,11-7 0,-3 10 0,9 0 0,8-1 0,4-1 0,-7-1 0,-9 0 0,-12-1 0,-6 0 0,-8-4 0,-6-3 0,-8-1 0,-8 1 0,-9 4 0,-5 4 0,-1 0 0,7 2 0,7-1 0,7 2 0,4 0 0,3 1 0,4 0 0,4 0 0,3 1 0,1 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11:28.107"/>
    </inkml:context>
    <inkml:brush xml:id="br0">
      <inkml:brushProperty name="width" value="0.08819" units="cm"/>
      <inkml:brushProperty name="height" value="0.08819" units="cm"/>
    </inkml:brush>
  </inkml:definitions>
  <inkml:trace contextRef="#ctx0" brushRef="#br0">332 1448 10051,'-15'12'180,"0"-2"90,3-7 180,-2-2-180,-2-5-180,1-3 89,3 0-89,2-1 180,3 2-180,-4-5 0,1 2 90,-2-3 180,-11-13-270,8 10-45,1-1 0,0-1 45,2 3 90,-10-19-90,11 15-1,-8-16-89,11 19-128,-1-6 128,4 8 90,0 0-90,0 0 0,1 1 90,0 0-90,-1-5 0,2-3 0,-1-4 0,3-4 0,2 7 0,0-7 0,1 10 90,3-19-180,-1 15 90,3-16 0,-2 18 0,6-18 0,-5 18 0,9-17-495,-7 19 585,3-4-90,-4 5 0,1 1 0,0-1 0,2 1-259,-1 0 349,0 0 0,10-15-90,-8 12 45,1 0 0,-1 1-45,-1 0 90,12-15-90,-12 16 0,12-17 0,-14 20 90,8-10-90,-9 13 0,5-5 0,-2 3 0,0 0 0,0 2 0,-4 3 0,4-2 0,-3 2 0,3-3 693,0 2-693,-2 1 0,11-7 0,-8 7 279,8-6-279,-9 8 0,10-9 0,-9 8 0,17-12 0,-16 12 0,12-8 0,-12 9 0,8-5 0,-9 4 0,14-6 0,-11 6 0,15-8 0,-16 8 0,12-5 0,-13 6 0,14-5 0,-12 5 0,13-5 0,-15 6 0,9-3 0,-4 2 0,4-1 0,0 1 0,-5 2 0,5 0 0,-9 1 0,8 0 0,0-2 0,-3 3 0,11-3 0,-11 2 0,2 0 0,-1 1 0,-4 0 0,4 2 0,0-1 0,0 0 0,0 2 0,1-2 0,-6 3 0,6-1-90,-10 1 90,8 0 0,-3 1 0,1-1 0,-2 2 0,0 0 0,-3 0 0,1 0 0,1 3 0,-3-2 0,1 2 0,1 1-90,-4-3 90,4 6 0,-6-5 0,5 6 0,-6-4 0,4 5 0,-5-4-90,4 10 90,-3-6 0,0 8-90,-3-4 90,0 0 0,-1-1 0,-1-1-90,0-1 90,-1 0-90,0 0 90,-1 0-90,-1 0 90,1-1 0,-1-1-90,1-1 0,-2 3 1,1-2 89,-2 1-90,2-2 0,0 0 0,-1 0 0,0 0 90,0-1 0,0 1-90,0-1 90,0 0-90,-2 0 90,2 1 0,-1-1 0,1 1 0,-2 0 0,0 0 0,0 0 0,1-1 0,0 0 0,0 0 0,-1 0 0,0-1 0,0 0 0,-2-1 0,2-1 0,-3 1 0,2-3 0,-3 2 0,2-1 0,-2 0 0,1-1 0,-3 0 0,2-1 0,0 1 0,1-1 0,-2 0 0,1 0 90,-2 1-90,1-1 0,1 0 0,-2 0 90,2-1-90,-3 0 90,1-2-90,-3 1 90,2-2 0,-2 1 0,-1-2-90,2 2 89,-1-4 1,1 2 0,0 0 0,1-2-90,0 0 90,2 0-90,-2-1 90,3 0-90,-4-1 90,5 2-90,-5-1 0,4 0 0,-4 1 90,2 0-180,-1 0 90,-2 3 0,2 0 0,0 3 0,2 0 0,1 2 0,0 0 0,0 0 0,0 1 0,1 0 0,-2 1 0,4 0 0,-2 1 0,3-2 0,-1 2 0,2 0 0,-3 2 0,2 0 0,-1 2 0,2-1 0,-2 1 0,3-1 0,-2 2 0,3-1 0,-2 1 0,2 0 0,0-1 0,1-1 0,-1 1 0,1 0 0,-1 2 0,-1 0 0,1 0 0,0-2-90,0 0 90,1 2 90,0-3-90,2 7 0,2-6 0,2 2 0,2-3 0,0-1 0,0 0 0,1 0 0,0 0 0,0-1 0,0 1 0,0-1 0,1-1 0,-1 2 0,0-2 0,1 1 0,-1 0 0,0-2 0,0 1 0,1-1 0,-1 1 0,1-1 0,-1 1 90,2 1-90,-1-2 0,1 2 0,-1-2 0,0 2 0,0-2 0,-2 2 0,2 0 0,-3 1 0,0 1 0,-1 1 0,-5 3 0,0-2 0,-3 0 0,-1-3 0,-1-1-90,-1-1 90,0-1 0,0 2 0,-1-2 0,1-1 0,-1 0 0,-2-1 0,0 1-90,-1-2 90,-1-1-90,0-2 90,0 1 0,-2-1 90,2 2-90,0-2-3277,-1 0 2927,2 3 0,5-3 0,2 2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17:00.905"/>
    </inkml:context>
    <inkml:brush xml:id="br0">
      <inkml:brushProperty name="width" value="0.1" units="cm"/>
      <inkml:brushProperty name="height" value="0.1" units="cm"/>
      <inkml:brushProperty name="color" value="#66CC00"/>
    </inkml:brush>
  </inkml:definitions>
  <inkml:trace contextRef="#ctx0" brushRef="#br0">163 175 24575,'-16'1'0,"2"2"0,6 2 0,1 0 0,-1-3 0,-1-2 0,-1-3 0,0-6 0,1-4 0,1-3 0,1 0 0,4 8 0,0 1 0,1 6 0,-1 1 0,-1-1 0,-2 1 0,-1 0 0,-1 0 0,-1 0 0,4-1 0,0-5 0,4-2 0,0-2 0,1 2 0,0 2 0,0 0 0,0-2 0,3-4 0,4 0 0,4 0 0,2 2 0,0 4 0,-2 1 0,-1 2 0,0 1 0,-5 1 0,2 1 0,-3 0 0,2 0 0,0 0 0,0 0 0,1 1 0,0 2 0,0 1 0,1 2 0,0 1 0,2 0 0,1 1 0,4 2 0,1 1 0,1 0 0,0 0 0,-3-2 0,1-4 0,1-3 0,0-1 0,0-1 0,-2 0 0,-4 0 0,-3 0 0,-3 0 0,0 0 0,3-1 0,5-4 0,3-5 0,2-3 0,2 0 0,-2 3 0,-1 3 0,-2 4 0,0 2 0,-2 1 0,-3 0 0,-2-1 0,-4 1 0,-2-1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17:54.107"/>
    </inkml:context>
    <inkml:brush xml:id="br0">
      <inkml:brushProperty name="width" value="0.6" units="cm"/>
      <inkml:brushProperty name="height" value="0.6" units="cm"/>
      <inkml:brushProperty name="color" value="#66CC00"/>
    </inkml:brush>
  </inkml:definitions>
  <inkml:trace contextRef="#ctx0" brushRef="#br0">217 133 7443,'13'-9'90,"-1"-1"0,-7 5 0,2-3-90,-2 3 0,3-1 90,-2 3-90,4 1 0,2 3 0,-3 1 0,2 2 0,-5-1 0,2 1 89,0 0-89,0 0 0,0 0 0,1 1 0,0 0 0,0 0 0,0 0 0,0 1-89,-1 1 178,1 0-89,-1 2 0,-2 1 0,1 0 0,-1 1 0,1 1 0,-2 0 0,0 0 0,0 0 0,0-1 0,-1 0 0,-2-1 0,1-1 0,-1 2 0,-2-2 90,-1 1-90,-9-8-90,4-3 180,-6-7-90,3-2 0,2-2 0,-5-5-984,2 0 861,-1-3 123,0-1 0,1 0 0,1 0 0,-1 2-90,2 0-109,1 2 199,1 1 0,2 2-90,-1 0 90,3 3 0,-1 0-90,3 2 90,0-2 0,1 2 0,4 0 0,3 4 983,3 5-883,-1 2-100,1 2 0,-2 1 0,-1 1 0,2 1 0,-1 0 0,0 3 0,1 0 224,-3-1-224,4 8 0,-4-5 0,2 4-90,-5-4 90,-1-1 0,0-2-90,-1 1 0,-1 0 90,-4 0 0,-1-4 0,-5-5 0,0-4-90,-6-10 90,4 2-90,1-1 0,0-1 90,1 0-45,0 1 0,1 0-45,3 2 0,-1-5 180,7 6 0,3 1 0,6 3 0,3 8 0,-1 1-90,2 4 90,-5-1 0,4 6-90,-4-2 90,3 14 0,-7-12-90,-2 10 0,-4-13-180,-6 6 90,0-8 0,-4 1-270,0-7 360,0-2 90,26 2-90,-13-1 90,22 3-90,-14 1 0,-3-1 0,2 2 90,-4 0-90,-1-1 0,-1 5 90,-2 2-90,0 0 0,-3-1 0,-7 2 0,2-5 0,-7 6 0,5-11-90,-10 0 90,9-4-180,-11-4 90,13 1-90,-4-7 180,7 4 90,5-5 0,4 6-90,9 0 90,-4 6 0,5 0-90,-4 2 180,6 2-180,-3-1 90,5 4 0,-8-3 0,1 3-90,-8-1 0,-4 2-90,-3-2 90,-4-1-90,0-3 0,-1 0-180,-2 0 180,-1-2-90,-1 2 0,1-3 180,3 1 0,14-6 90,-4 3 0,14-5 0,-4 6-90,-2 0 90,3 0-90,0 2 90,-2 0-90,8 2 90,-7 0-90,5 2-90,-8-1 0,0 1 90,-2-9-90,0 3 180,2-9-90,0 5 0,-1 2 90,3 0-90,-1 1 90,3 0-90,-1 2 0,0 1 0,-2 2 90,-2 3-90,-4 2 0,-5 1 90,-2-1-90,-3 0 0,0-3 0,-5 1 90,1-1-90,-14 2 0,11-3 0,-13 2 0,14-2 0,-11 2 0,10-1 0,-10 4 0,11-2 0,-7 7 0,8-3 0,-2 4 0,1-1 90,-2 5-90,-2 4 0,0 0 0,3 1-492,0-2 0,1 2 311,1-1 181,-1 2 0,0-1 90,2 2-90,0-4 0,0 0 0,4-5-341,-1-2 0,0-1 431,2-1-90,-2 4-90,4-9 90,9-11 0,-1 1-90,8-12 90,-4 2 326,2-2-416,2-2 90,-4 4 0,1-1 0,6-7 45,-2 1 0,2 1-45,-2 0 0,-1 4 0,-1 0 709,-2 5-709,1-4 90,-5 5-90,-14 21 0,2-2-492,-2 4 0,-1 1 63,-4 10 429,7-12 0,-1 0 0,1 3 0,-2-1 0,2 0 0,-2 2 0,-1 2 0,-1 2 0,1-1 45,0-1 0,0 0-75,-2 3 0,-1 1 0,2-2 30,3-7 0,0 0 0,-3 6 0,-1 0 0,0 1 34,1-3 1,-1 0-35,3-4-360,-6 7 271,14-28-1,0 1 0,8-17 90,-1 3-984,1 0 804,1-3 180,0 2-45,-2 7 0,0 0 45,2-5 0,0 3 0,-1 0 0,-1 3 983,4-6-536,-10 28-447,-2 0 90,-4 14-90,0-5-292,-1 2 382,0 3-90,-2 2 90,1-6 0,0 3-90,3-9 0,-1 2 60,-2 6 0,-3 3 0,2-4-60,3-6 0,-1-1 30,-1 5 0,-2 2 0,1-4 60,0 0-46,1-3 1,0-2-45,-3-9 983,4-3-950,0-10-212,6-7 89,2 1-45,4-7 0,1-1 135,2-1-492,0 0 0,1 1-486,2 4 816,-2 5 1,1 1 161,0 2 90,5-3 0,-7 14 89,3 11-89,-5 1 0,-2 5 0,-3 1-90,-1 6 60,-1-4 0,-3 3 0,2-1-278,-1-4 0,-1 0 248,-1 7 0,-2 3 0,0-4 66,2-6 0,-1 0-96,-1 5 0,-2 0 0,0 0 0,0-4 0,1-5 983,0-1-713,1-4-450,0-3 90,2-11 0,1-1 0,4-8 738,5 2-738,2 0 0,1-2 0,4-4 135,2 0 0,0-1-45,1 7 491,-2 2 1,0 2 94,-2 4-496,4 1 0,-3 5 179,-1 12-269,-2-1 90,-6 4 0,-2 1-90,-4 1 45,0 0 0,-3 0-45,-1-1-45,-3-3 0,0 0 45,0-3-270,-10 5 91,9-15 584,3-4-585,1-3 180,8-10 0,2 7 0,4-9 0,-2 8 90,5-6-90,-4 11 269,3-2-179,-1 14 0,-1-1 0,-2 9 90,-6 13-90,-2-8-363,0-2 1,-2 2 272,-3-2 0,-1-2 0,0-2-90,-2-1-90,-9 3 90,9-14-270,-2-5 90,4-4 90,5-8 1,5 4 89,3-5 0,1 0 90,3-1 45,1-2 0,2 0 45,0 7-1,0 2 1,0 1 726,-1 4-636,7 4-91,-9 4 361,9 17-360,-10-4 45,-3 4 0,0 2-45,-3-1-90,-2-5 0,-1 1 90,-1-2-90,-2 0 0,0-2-90,-4-1 0,3-4 0,-6-7 0,6-4 0,-1-9-90,4 1 0,4-5 0,0-2 91,2-6 59,1 6 0,0-2 0,1 2-173,3-6 203,-1 3 0,2 1 0,-1 4 45,0 5 0,-1-1 45,0 2 0,5-4-180,-7 9 90,-5-4-90,0 3 203,-5-4-203,3-2 90,2 3-90,0-3 0,0 3 0,3-1 90,0-1-180,4-11 180,-2 9 0,2-1 0,0 1 90,1 5-90,2-5 180,-2 10-180,2 6 90,-3-1 90,1 7-90,-6 5-1,-4 6 1,-1-1 0,-3-2 0,-2 1-90,0-2 0,-4-1 0,0-1 0,1-7 0,-12-2 0,14-7-90,-8-12 0,8 1 0,2-6 1,2-1-1,1-5-238,4 4 0,0-3 0,0 3-164,3 5 0,0 1 384,1-5 0,0-1 0,0 3 108,6-6 90,-2 6 0,1 2 90,0 5 0,6-2-180,-7 17 90,0 2 90,-2 6 803,-5-1 0,-1 0-478,-1 0-595,-8-14 90,4-4 0,-3-14-45,6 5 0,0 0-270,1 3 1,0-2 179,1-11 0,0-2 45,1 11 0,1-3 0,1 2 0,1-3 0,0-1 0,-1 3 90,2-2 0,1 1 0,1-5 0,2-2 0,-1 6 0,4 1 135,-3 7 0,1 4 45,2 12 0,-3 4-90,-1 7 90,-7 7 0,-3 1-90,-1 6-418,-1-6 0,-1 2 0,0-1 67,-1-7 1,-1-1 290,-1 4 0,-3 2 0,0-3-30,-4 3-305,-1-5 0,-1-5 215,3-9 13,-9-14-103,13-1-45,3-3 0,1-1-759,2-7 949,3 1 0,1 0 0,3 2 1,0 1-1,0 2 0,0 1 1,0-2-1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17:54.108"/>
    </inkml:context>
    <inkml:brush xml:id="br0">
      <inkml:brushProperty name="width" value="0.6" units="cm"/>
      <inkml:brushProperty name="height" value="0.6" units="cm"/>
      <inkml:brushProperty name="color" value="#66CC00"/>
    </inkml:brush>
  </inkml:definitions>
  <inkml:trace contextRef="#ctx0" brushRef="#br0">213 179 7803,'-6'26'163,"1"-1"1,-1 1 0,1-1 0,0 1 0,-1 0 0,-7-5-163,4 2 0,-2 11 0,0 1 1,1-8-1,2-16-447,1-23 0,3-9 401,3 2 0,3 0-135,4-7 135,0 5 0,2 0 90,-4 8 0,2-2-45,3-6 0,1 1 0,1 5 502,6 1-323,-6 16 91,1 11-90,-6 7-508,-5 0 0,-3 3 0,0-2-164,-1-1 0,-1 0 339,0 0 0,-1 2 0,-1 0 0,0-3 143,-2-1 1,-1 0 69,-2 1 0,-3 0 0,2-3 60,2-4 0,0-4-165,-11 5 0,2-5 45,2-8-688,-7-8 598,12-7 90,4-1-180,2-5 45,4 4 0,2-1 45,0 2 0,2-1 30,1-3 0,1-2 1,1 2 14,1-1 0,0 1 45,4-2 0,1-2 0,0 4 0,-4 5 0,2 3 45,7-7 0,0 4 938,-2 9-492,0 8 1,0 4 491,0 3-454,6 9-439,-12-5-405,-2 1 405,-4 0 0,-2 6-90,-2-5 744,-7 6-834,1-11-90,-17-1 0,9-10 45,0-2 0,-1-2-45,0-6-135,1-3 1,3-1 44,-1-2 135,6 1 0,1-1 45,4 3 0,5-1 0,2 0 90,2 1 45,5 2 0,3 0-45,0 4 90,2 2 0,1 2 0,0 2 0,-1 1 0,-1 1 232,3 2-277,-1-1 0,-1 1-45,-1-1 361,7 2-361,-22-12-90,-1 1 0,-14-9 90,0 3-446,-5-3 266,3 4 0,-1-2 45,3 5 0,0-1 135,-1-1 0,-2-2 0,2 3 0,1 2 0,1 0 0,-5-3 0,0-1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17:54.109"/>
    </inkml:context>
    <inkml:brush xml:id="br0">
      <inkml:brushProperty name="width" value="0.6" units="cm"/>
      <inkml:brushProperty name="height" value="0.6" units="cm"/>
      <inkml:brushProperty name="color" value="#66CC00"/>
    </inkml:brush>
  </inkml:definitions>
  <inkml:trace contextRef="#ctx0" brushRef="#br0">0 0 7353,'20'11'-100,"1"0"0,-1 1 0,7 2 0,-10-6 0,-30-18 0,-9-6 0,5 3 0,-1-1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17:54.110"/>
    </inkml:context>
    <inkml:brush xml:id="br0">
      <inkml:brushProperty name="width" value="0.6" units="cm"/>
      <inkml:brushProperty name="height" value="0.6" units="cm"/>
      <inkml:brushProperty name="color" value="#66CC00"/>
    </inkml:brush>
  </inkml:definitions>
  <inkml:trace contextRef="#ctx0" brushRef="#br0">0 139 7623,'21'12'180,"0"2"-136,-9-7 1,-1 0-537,2 1 0,0-1 392,1 1 0,-1 0 145,0-1 0,0-1 135,11 6-90,-3-2 0,-2-1 0,-3-2 433,2 0-613,-16-16 0,-2 1 45,-7-4 0,-3-1-219,1 2 0,-2-1 84,-7-7 0,-1-2 45,5 6 0,0-1 135,-4-3 0,-1-1 0,2 1 0,2 4 0,2-1 0,-1 2 0,0-1 0,1 1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17:54.111"/>
    </inkml:context>
    <inkml:brush xml:id="br0">
      <inkml:brushProperty name="width" value="0.6" units="cm"/>
      <inkml:brushProperty name="height" value="0.6" units="cm"/>
      <inkml:brushProperty name="color" value="#66CC00"/>
    </inkml:brush>
  </inkml:definitions>
  <inkml:trace contextRef="#ctx0" brushRef="#br0">274 251 7533,'6'-13'539,"0"1"-269,-2 5-180,0-1 90,0 1 0,-1-1-90,0-1-90,2 1 90,-1 1 0,1 0 90,0 2-90,0-2 90,1 2-90,-2-2 89,1 1-179,-10-1 90,0 3-90,-5 1 90,-2-1-90,5 0 0,-4 0 0,3 0 90,0 0-180,-6-2 90,4 2 0,-10-3-90,12 4 90,-4-1-90,3 1 90,10 11 0,-1-4 0,10 9 0,-1-7 0,2 3 0,1-1-604,0 2 604,0-1 90,3 2-45,-3-1 0,0-1 45,3 3-45,-2-1 0,-1-2 45,-3 0 90,1 3-90,-12-4-90,-1 0 90,-7-4-90,-6-6 89,3 0-89,-14-6-89,10 2 44,0-1 0,1 1 45,0-2 0,3 2 0,1-1-90,2 2 90,-2-4 0,7 2 604,4-3-604,9 5 0,5 2 0,0 5 0,-2 0 0,-1 1 0,-2 0 0,9 4-90,-6-2 90,4 2 0,-20-9 0,-1 0 0,-12-7 0,4 2-45,1 0 0,0 0 45,-7-4-135,2 2 0,0-1-45,-2-1 0,2 2 1,1-1 89,1 2 45,4 1 0,0 0-45,3 3 899,0-3-539,16 5-180,-1 3-90,7 3-90,-11 7 0,-6-4-90,-5-1 90,-2-6 0,2-2-89,-1-3-1,4 1-90,-1-5 90,2 1 0,0-4 180,3 1 0,3 0 0,1 0 0,5 5 90,2 3-90,3 6 0,-2 3 0,5 8 0,-7-4 90,5 9-90,-7-6 90,3 12-90,-9-9 0,1 1 0,-6-6-90,0-7 0,-6-4-90,-5-10 90,2 1-180,-4-11 180,11 9 0,-3-7 90,7 8 90,1-5 0,3 6 180,3 0-180,6 7 0,-2 3 0,3 4 180,0 8-270,-4-3 180,3 11-180,-7-9 0,-2 11-90,-3-13-180,-5 5 0,-1-14 0,-4-3-180,2-6-534,-3-10 982,6 5 1,-2-12 0,2 3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17:54.112"/>
    </inkml:context>
    <inkml:brush xml:id="br0">
      <inkml:brushProperty name="width" value="0.6" units="cm"/>
      <inkml:brushProperty name="height" value="0.6" units="cm"/>
      <inkml:brushProperty name="color" value="#66CC00"/>
    </inkml:brush>
  </inkml:definitions>
  <inkml:trace contextRef="#ctx0" brushRef="#br0">0 199 8072,'19'-9'60,"-1"-2"0,-1 2 0,-5-1-240,-18-7-708,2 0 709,1-1-805,1 1 347,1-1 637,2 0 0,2-8 0,1 11 0,-2 1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17:54.113"/>
    </inkml:context>
    <inkml:brush xml:id="br0">
      <inkml:brushProperty name="width" value="0.6" units="cm"/>
      <inkml:brushProperty name="height" value="0.6" units="cm"/>
      <inkml:brushProperty name="color" value="#66CC00"/>
    </inkml:brush>
  </inkml:definitions>
  <inkml:trace contextRef="#ctx0" brushRef="#br0">576 241 7713,'16'-2'90,"-3"-1"-1,-6-2 91,-4-4-90,-6-6 0,-1 1-1074,-4-4 1061,-2 3 13,-1-1 0,-3-1 0,-1 0-90,-1 1 90,-2 0-90,0 2 0,0 2 0,0 2 0,1 1 170,-5 2-350,-1 1 180,2 5-90,4 7 90,13 7 0,4 2-215,7 1 215,0-3 81,3 0 9,2 2-90,1-1 90,3 1-90,2-1 90,0-2 0,1 1-90,-1-4 90,0 0-1,-3-3-218,9 4 218,-11-4 181,6 0-180,-20-13-90,-4-1 0,-10-10-577,-6 0 577,9 9 0,-1-1-45,-8-5 0,0-2 0,5 6 0,-1-1-265,0 1 0,-2-2 0,2 2 265,5 2 0,-2 1-135,-8-5 1,1 1 89,4 2 170,1 2 0,6 4 10,14 13 0,-1-4-90,15 13 90,-3-7-1074,1 1 988,2 0 215,-3-2 1,1 0-130,2 1 401,-2-2 1,-2 0-297,-4-4-15,2 0-180,-16-13 0,1 3 983,-11-11-636,-5 2-347,5 2-90,1 4 0,1 0 846,-1 0-936,-10-3 525,12 6-345,-3 4 0,8 8 90,3 2-90,3 6 89,1-5 1,0 3 180,3 1-90,-3-4-720,3 4 451,-10-29-91,1 11 90,-6-19 0,4 20 90,-4 8 0,1 3 0,0 7-90,2 1 90,-1 3 0,1 3 0,2 1-492,1-8 0,1 0 484,-1 5 0,0 2 0,1-3 8,1-4 0,0-1 0,-1 13 0,1-1 0,0 0 45,1-6 0,-1-1-45,2-4-180,0 6 90,5-29 1,-1 6-91,4-23 0,-2 8 90,0-4-135,2 0 0,0-2 180,-3 9 0,0 1-379,4-13 0,0 2 334,-2 7-90,-1-5 1115,-3 9-935,-9 12 0,1 2 0,-5 12 90,4-2-90,0 3 90,1 1 0,0 1 0,0 1-90,0 5 89,0 1 1,0 0 0,3-5 45,0-2 0,0-2-45,1-4-90,6-23-90,-2 1-402,2-6 0,0-1-146,2-8 593,-3 12 0,2-2 45,-2 3 0,0-2-45,4-9 0,0 0 0,-3 11 0,0 0 449,4-13 1,-4 9-405,-14 21 90,7-6-90,-6 12 0,1 5 90,-2 7-90,0 1 89,1 3 1,0 3-518,3-13 1,0 1 487,1 5 0,-3 3 0,2-3 30,0 6-45,2-6 0,-1 0 45,2 0 45,1-3 0,-1-1-46,1-3-538,1 7 269,10-26 90,-3 3 0,7-13 1073,-7 5-760,0 0-313,0 1-90,2-1 180,-3 2 983,-2 17-762,-3-3-221,-5 18 0,-1-9 90,1 4 0,-1 3 0,0 1-90,2-9 0,0 1-328,-1 6 0,0 1 0,0-2 177,2-4 1,0-2 195,-2 13 0,-1 0 45,1-3-135,2-1 0,-1-4-315,1-7 270,-1-12 0,3-9 0,0-15 90,2 6-90,0-2 0,0 0 45,0 4 1,-1 0 44,1-3 983,1-6-52,-5 36-841,3-1-45,-2 2 0,0 4 45,0 0 0,1-1-525,-1 11 525,0-4 0,2-1 0,-1 3 45,0-3 0,0 0-45,0-4 0,0 7-270,2-13 90,2-21 0,-2 3 0,2-18 0,-1 6 0,-2 0 525,2 1-615,-1-3 90,0 6 90,0-7 90,-2 29 0,-1 1-90,0 18-984,-1-2 1009,2-4 65,0 1-405,1 7 315,-1-7 135,1-4 0,0-1-45,0-2-450,0 7 270,-2-40 0,0 7-402,1-6 0,0-1 267,-1-4 135,1 2 152,0 2-152,0 1-81,-1-3 171,0 9 90,0-4-90,-2 26 983,2-4-849,-2 15-44,3-7 893,0 2-933,0 1 1,1 0-51,0 7-23,0-3 0,1-1 23,0 0-180,-1 6-719,0-12 719,-3-17 90,1 0 90,-3-19-90,3 11 90,0-2-90,-3-7 180,1 6 90,-3-1-180,2 17 887,1 3-797,-1 9-1,4-1-89,0 3 135,0 3 0,0 2 45,2 5-508,-1-8 0,1 3 0,0-2-164,0-5 0,1 1 487,1 5 1,0 2 0,-1-1-211,1-6 1,0 0 259,3 12 0,-1-2-45,0-5-45,0-5 0,0-1-585,-1-2 540,9-5 0,-8-10 90,4-8-90,-6 1 90,-1-1 983,-1 0 0,0-14-598,-1 9-340,0-3 0,-1 1-45,0 4 779,-2-7-509,1 13-270,0 14 90,0-1 0,1 14 0,2-3 0,0-3 0,1 2-1074,1 9 868,0-7 0,-2 1 206,4 9-1,-3-13 1,1 0-45,0 1 0,0-1 0,0 0 0,0 0 0,1-1 0,-1 1 45,4 11 0,-1-5 0,1-1-90,0 3-470,0-4 1,-1-3-161,-1-6 450,6-11 0,-6-7 90,2-13 0,-3 2-402,-3 2 0,0 0-246,0-9 768,-1 6 0,0-2 0,-1 3-30,0 5 0,1-1 134,-1-2 1,-1-3-1,0 3-44,-1-2 401,0 4 1,-1 4-468,-4 12 66,2-2 0,1 21-90,4 0 89,2 2-134,-1-2 1,2 1 88,0-6 1,-1 2 45,3 9 0,-1 0 0,2 1-90,0-4 0,0-4-270,0-2 920,5-11-740,-5-14 0,2-14-90,-5 0-312,-1 3 0,0-1 0,-1 2 0,0-2 325,-1-2 0,0-1 0,-2-2 0,1 3 167,0-4 0,-2-1-23,1 3 1,-2-4-1,1 1 1,-1 5 22,1 4 0,0 2-492,-4-10 0,1 4 127,1 12 1348,-4 1-604,4 15-199,0 11-180,1 2 179,5 5 1,1 2-90,1-11 0,0 0-267,1 6 0,0 2 0,1-3 222,0-4 0,0-1 44,1 5 1,0-1 0,3 2 0,-1-2 0,1-3-90,-2-3 983,4-1-416,-1-6-657,3-7-90,-4-7 0,1-7 0,-4-1 0,-3-5 0,-1-1 90,0 8 0,-1-1 52,-2-4 1,-2-2 0,1-2 0,0 5 37,-1 1 0,-1 0 0,0-2 0,-1-1 0,0 2 0,-4-4-932,-1 1 932,0 2 322,-5 0-322,5 7 0,-2 2 90,2 10-90,2 14 0,2 1 488,7 3 1,1 3-445,2-7 1,1 2 105,4 6 0,2 4 0,0-2-105,0-3 0,0 0 45,0-3 0,2 3 0,0-1 0,-1-2 0,1-2 0,1 0 60,3 1 0,3 3 0,-2-4-105,-4-4 0,1-2 44,8 6 1,-1-1 893,-6-7-773,12-5-210,-16-3 0,3-10 0,-12 0-45,-6-4 0,-3-1 45,-5-6-199,2 6 1,-2-1 0,1 2 153,0 2 0,-2-1-45,-2-1 0,-1 0 1,2 2 44,3 3 0,0 3-180,-9-7 0,1 5 225,6 9-90,-3 1 90,11 9 45,8 2 0,3 3 45,4 7-418,-1-7 0,2 3 0,-1-3-3,1 0 1,2-1 480,4 5 0,2 1 0,0-3-241,-5-4 0,1-1 151,2 2 0,2 0 0,-3-3 120,3 0-180,-3-6 0,-2-2-90,-3-6 998,5-12-1088,-14-1 90,-5-1 0,-2-3 0,0 0-113,-1 4 1,-1-2 134,-4-2 1,-1-3-1,0 0 1,1 5 558,-3-1 1,0 1-319,-2-1 0,-2-3 0,1 5-263,6 5 0,-1 3 0,-5-3 0,1 2 521,2 3-521,-7 10 90,12 4 45,4 8 0,2 3 135,4 5-508,3-5 0,0 3 0,2-2 293,-1-2 1,3 1 146,0 2 1,2 2-1,1 0 1,-1-2-605,1 1 0,1 0 352,0 1 0,1 1 0,-1-3 230,-2-4 0,0-2-64,-1-1 0,0-1 64,8 9 90,0 0-180,-5-9-90,0-1 0,-2-17-180,-8-14 225,-1 6 0,0-4-283,-4-1 0,-1-1 0,0-1 267,-1-1 1,-1-1 15,-1 0 0,-2-3 0,1 0 0,-1 3 45,0-1 0,-1-2-23,-1 2 1,-2-3 0,-1 0-1,3 5 514,-1 3 1,1 2-352,0-2 0,-3 0 1,1 4-141,-1 2-90,-10 7 90,13 9 90,-8 19 0,14-4 45,2 9 0,2 1-90,2-10 0,1 0-113,2 6 1,0 3 0,1-2 157,1-4 0,1 0 0,0-2 0,1 3 0,1 0 0,-2-5-45,1 1 0,1 0 15,1 1 0,0 1 0,-1-3 30,4 0-248,-3-6 1,0-1 157,1-3 983,8-8 0,-11-9-1475,-2-14 0,-1-3 0,-3 9 0,-1-2 249,-1-5 1,-1-4 0,0-1-1,-1 3 314,-1 8 0,2 1 0,-3-2-94,-1-6 1,-2-4-1,1 1 1,0 5-23,-2-3 0,-1 4 15,0-2 0,-3-1 0,2 3-15,1 5 0,0 0 15,-2 2 0,-1-2 0,1 4 379,-3-2-349,1 8 0,1 3-90,3 9 90,-2 14 90,10-1-61,2 1 1,3 4 0,0-3-324,0 0 1,2 0 338,0-1 0,2 3 0,0 1 0,0-4 267,2 3 0,0-2-282,0-2 0,0 0 0,0 0 15,1 0 0,0-1-537,1-2 0,0 1 496,0-1 0,-1-1 41,1-1 0,-1-1-164,3 2 1,-1-2 118,7 3 128,-6-5 1,0-2-219,0-2-180,13-10 180,-15-3-45,-2-4 1,-2-3-46,-3-7 90,-4 5 0,-1 0 463,-1 2 1,-3-1-419,0-2 0,-1-1 249,-2 0 0,0-2-204,-1 0 0,-2 0-45,1 0 0,-2-1 0,1 2 0,-3-1-283,-2-1 0,-2-1 0,0 1-48,2 3 0,0-1 346,-3 0 0,-2-2 0,3 5 242,-4 0-257,7 10 0,-1 3 45,4 5 0,-2 15 0,12 1 60,4 1 0,4 4 0,-1 0 38,1-4 1,0 1-32,3 1 1,0 3-1,1-1 1,-1-3-23,2 3 0,2-2 67,0-1 0,2 3 1,1-1-1,-1-2 240,0 0 0,1-1-285,-3-2 1,3 1-1,-1-1 1,-1-2 423,-3-3 1,0-1-1,7 3 1,0-2 152,-4-5-1004,8-18 270,-19-3-402,-4-12 0,-2-1 217,-2 10 1,-2-2 214,-4-4 0,-1-3 0,0 2 15,0 3 0,-2-2 22,-2 2 1,-2-1 0,0 0-1,1 1-7,4 7 0,1 2 0,-2-3-15,-5-3 0,-4-2 0,1 1 1,3 4-1,3 3 0,0 2 0,-9-4 0,1 3 913,8 12-868,2 19 0,10 0-328,4-2 0,3 3 0,1-1 408,0-1 0,4 1 32,0 1 0,4 3 1,0 0-1,-1-3-67,1 2 0,3 0 90,0-2 0,3 3 0,1-1 0,-3-3-401,-2-4 1,0-1 325,2 0 0,2 2 0,-3-4-150,1-1 0,1-1 1073,-8-15-1518,-6-22 445,-3 14 0,-3-3-156,-2-2 0,-3-5 0,-1 0 0,2 2-246,-5-3 0,-1 0 379,1 3 0,-1-4 0,-1 0 1,1 5 603,-2-1 1,1 3-432,0 2 0,-2-1 0,-1 0 0,4 3-60,-2 0 0,1 2-45,-10-6 0,2 2-45,7 11 699,-7 12-609,14 2 90,4 8 0,1 1-45,4-5 0,1 2-537,2 5 0,1 0 391,0-2 1,2 0 189,0 0 1,0-1 0,2 0 0,0-1 0,-1-1 0,1 0 401,5 4 1,0-2-186,-4-5 0,0 0-171,6 4 0,0-2-45,1-1-45,-5-6 0,0-2 344,1-3-479,-1-9 0,-1-2 0,-1-7-238,-4-4 0,-2-8 0,0 5-164,-4 0 0,0 1 268,-1 0 1,-1-3-1,0-1 1,-2 3 331,0-1 0,-3 1-108,-1-3 0,-1-1 0,-1 2-45,1 4 0,-1 1 15,-4-3 0,0 0 0,-1 1 30,5 8 0,-2 0 0,-3 0 0,-2-1 0,2 3 0,-3 3 287,2 6 1,0 1-288,4 6 0,0 8 0,2 2 90,3 4-45,2 6 0,3 1 0,2-10 0,2 1 45,3 7 0,3 3 0,-2-3-45,0-4 0,2-1 15,3 5 0,2 3 0,0-6-15,-5-8 0,0-2 0,9 8 0,1-2-45,-1-5 0,-5-4 0,2-1-90,2-3-90,-2-3 0,1-5 90,0-2-135,0-11 0,-2-3 135,-4-2 581,-3-2 1,-2-1 47,-6 1-599,-4 6 0,-3-2 0,-1 2 60,2 4 0,-3 0 0,-2-4 0,-4-1 0,2 3 0,3 5 0,-1 1 0,-3 0 0,-4 1 0,3 1 0,-8-1 0,1 4 0,1 1 983,3 5-723,3 5 0,1 1-260,3 4 0,3 3 0,3 2 90,5 4-582,2-4 0,2-1 542,4 9-6,-1-10 1,0 1-45,2-2 0,0 1-492,2 1 0,0-1 366,0 0 1,1 0 170,1-2 0,2 1-373,0-2 0,3 1 0,-1-2 138,-1 1 1,0-2 189,6 2 0,2-1 0,-2-2-790,4-2 790,-6-2 0,1-2-90,-2-3 0,2-4 624,-1-2-624,-7-1 0,1-2 0,3-4 45,-5 1 0,-1-1-45,-4-2 45,-5-1 0,-3 0 135,-6-1 29,-6-2 1,-2 0-75,4 11 0,-2 1-15,-6-4 0,-5 0 0,3 2-30,5 4 0,-1 1 0,-3-1 0,-3 0 0,3 2 0,-5 2 0,2 4 0,2 3 0,4 2 491,4 3 1,3 3 491,7 4-1475,8 9 0,4 2 397,-3-11 1,3 0 154,4 5 0,3 3 0,-1-3-15,0-4 0,0 0-291,1-3 0,3 3 0,1-1 0,-3-1 45,2-1 1,1 1 185,3 0 1,3 2 0,-4-3 14,-5-5 0,-1-2 60,2 0 0,3 0 0,-3-1-60,6 2-262,0-3 1,-1-1 261,-7-1 983,7-1-509,-29 3 509,2-1 0,-16 3-635,2-4 197,-4 1-545,-3-1 0,12-2 0,-1-1 0,-6 1 0,-1-2 0,6 1 0,-1 0 0,-3-4 0,-2 1 0,2-1 0,6 1 0,0 0 0,-10-5 0,2 0 983,7 0-745,-3-10-238,15 5-90,5-8 0,8 7 45,2 4 0,1 1 45,7-1-90,4-2 1,2 2 89,0 2-45,0 2 0,-1 2-45,-4 2 90,2 5 0,-2 2 0,-2 3 404,-2 1 0,-1 0-314,-6 3 0,-2 11-90,-8-10 89,-11 8-89,1-14 45,-8-5 0,-2-3-45,6-1 0,0-3-60,-7-3 0,-5-3 1,4-1-31,5 3 0,1-2 0,-2-2 0,-1-2 0,4 1-90,0-5 90,6 5 0,2-1 0,3 0-45,7 1 0,1-1 45,4 1 90,8-1 0,2 2 0,2 3 45,0 3 0,1 2-45,-1 4 90,1 6 0,0 1 0,0 4 45,-3 3 0,-3 1-45,-4 3 45,-5 3 0,-2 2-135,-4 1 90,-5-2 0,-2-1 0,-5-4-46,-7-7 1,-2-2 45,-5-5-90,8-6 0,-4-3 0,2 0 0,3-3 0,1-2 0,0-3 0,-3-3 0,0-1 0,4 2-492,-2-3 0,3-1 335,1 2 0,-1-2 0,1 0 1,3 3 111,2 1 0,2 1-15,1-4 0,1-1 0,2 2-30,3-8 30,4 9 0,1-2 0,3 3-463,7-6 478,3 5 0,2 2 45,1 6 45,1 6 0,1 2-45,-1 6 90,-2 3 0,0 0 0,-4 6 0,-4 4 0,-1 2 0,-4-1-45,-4 1 0,-1 0 45,-8-2-45,-5-4 0,-3-1 45,-3-2-90,-3-5 0,-2-3 0,-1-6 0,3-3 0,-2-3 0,2 1 0,6 0 0,-1 0-60,-5-6 0,-1-2 0,4 1-30,1-4 45,4 4 0,4 2-45,3 0 90,4 0-90,1 0-90,9-4 180,-1 5-45,4 2 0,1 1 45,6 0 0,4 3 0,-1 2 0,2 1 0,-1 3 0,-1 1 0,-3 4 45,-2 0 0,-2 2-45,-2 1 90,3 8-90,-17-3 90,-8 2-90,-5-3 45,-5-8 0,-3-2-135,-4-3-238,7-1 0,-3-2 0,4 0-125,1-1 0,1-1 408,-9-5 0,1-1 1028,-1-2-1043,9 1 1,2 1-31,3 0 471,0-5-471,17 8 90,17 1 0,-1 2-328,-3 7 0,5 2 0,-3 1 207,-4-1 1,-1 3 179,6 1 1,3 2 0,-4-1 431,-6-1 1,-1 1-13,7 4 1,-1 0-390,-3 2-45,-5 0 0,-3 0 45,-3-1-1,-7 12-89,-6-17-205,-18 2 205,6-11 0,1-3 0,-2-3 0,1 0 0,3 0 0,1 0-328,-6-5 0,-1-2 0,3 2-164,6 2 0,2 0 362,-6-12 1,1 1 129,6 1-45,4 2 0,1 0 1028,7 4-910,5 1 1,4 2-74,3 2-45,4 2 0,0 2 578,3 6-488,4 4 0,1 2-80,-13-2 0,-1 1 35,13 5 0,0 1 983,-6 2-492,-3 0 1,-2 1 186,-4 0-678,-3-2 0,-2 0 0,-9 1 0,-7-1 0,-4-6-45,-8-9 0,-3-3 45,11 1 0,-1-1-328,-5-3 0,-2-1 0,2 0-164,5 0 0,1 0 164,-1-2 0,-1-1 0,2 2-427,-2-6 710,6 4 0,1 1 45,4 3-180,4-1 180,5 1-90,3 3 90,6 0 0,10 7 0,-5 0 30,-1 3 0,4 2 0,-3-1-157,-1 1 1,-1 0 171,2 1 0,4 4 0,-1-1 0,-3-1 446,0 1 1,-1 2-165,3 0 1,0 2 0,-2-1-28,-6-3 0,-2-1-255,7 7 0,-2 1-45,-3-2 45,-4-2 0,0-1-45,-7-1 475,-4 0-475,-8-7 0,-2-7 983,-4-4-995,0-7 1,-3-3 11,8 7 0,0-2-328,-5-4 0,-2-3 0,3 1-164,4 4 0,0-1 164,0-1 0,-2-2 0,3 2-357,-3-6 595,3 7 0,5-1 0,8 4 90,1 3 0,10 5 0,-2 6 90,6 4-45,-1 0 0,-1 3-45,5 1 491,2 2 1,-1 1 491,-1-1-878,0 3 1,-1 0-106,-1 1 45,-2 3 0,-1 1-45,-7-3-89,-2-1 0,-1-1 89,-5 0-37,-5 6 37,-1-10 0,-12 1 0,4-10 0,-5-6 0,1-4 0,-1-3-476,-1-4 1,2 0 385,1-4-21,7 7 1,-1-1 110,1-3-379,2 3 379,2 0-61,1 3-29,4 1 972,3-1-882,4 7 983,7 3-719,-2 5-264,3 3 90,1 6-90,-3-3 0,7 7 0,-9-6 978,4 7-978,-9-8 0,-5 3 0,-8-14 0,-6-4 0,-1-7 0,1-1 0,0-3-45,3 3 0,1 0-45,-7-6-45,6 3 0,-1 2 45,2-2-270,-1-6 181,9 10 89,2-1 90,10 7 0,6 5 0,2 3 90,-1 4 0,0 1-1,4 2-44,-1 0 0,-1 1-45,0 0 45,-3-1 0,-1 1-45,-1-3 0,6 7-90,-28-15 0,3-2 90,-16-9-492,11 1 0,0 0-492,-5-6 492,-1-2 0,1-1-492,1 2 492,3 1 0,0 2-293,5 4 695,0-4 180,6 6-90,8 7 983,1 0 0,6 9 0,-5-1 0,7 6-409,-4-2-484,-1-1 0,-1 1 0,0 0 390,4 8-480,-10-8-90,-1 1 90,-5-1-90,-2-3 0,-3-2 0,1-2 0,-4 1 0,0-4 0,-3-2 90,-1-3 0,4-1-90,-2-2 90,6 1 0,-2 0 0,2 0 0,0 0-90,-1-2 180,3 3 90,-1-3-90,13 8 90,-2-1-90,9 7 180,-8-3-270,-11-13 0,0 3 90,-8-12 0,-2 1-90,2 3-381,-2 3 1,0-2 380,-5-1-492,-4 0 0,-2 1 0,13 7 0,-3 0 171,-5 1 0,-4-1 1,4 3 140,4 2 1,2 3 179,-15 1 0,2 2 90,1 6-90,4 1 0,2 1 90,-1 5-582,2 3 0,2 2-276,2 2 828,6-7 0,-1 2 0,3-2 202,-1 7-217,3-2 0,1 0 45,1-3-90,2 0 0,1-1 0,-1 1 0,2-2 0,0-2 0,0-2-90,6 9 0,-4-14 1073,6 6-129,-1-12-944,1-6 90,-2-3 0,2-7-90,-5 4 558,0-3-468,-3 1 983,-2 2 0,-4-2 0,-2 7-158,-6 8-735,2 6-90,-4 8-512,3 0 512,-1 3-492,2-1 0,0 0 366,3-4 1,1-1-367,-4 7 0,1-1 120,0 6 372,1-3-770,0-2 860,2-1-90,0-4 90,1-1 236,-1 4-416,9-27 90,-4 7-45,4-10 0,1-5 634,-1-5-679,1-2 45,-3 5 0,1-1 0,-1 5 0,0-1-45,0-6 0,-2 0 1,0-1-91,-3-3 1163,-1 15-472,-3 9 472,2 7-889,-1 10 0,2 4-4,-1 6-418,2-8 0,0 3 0,1-2 181,1-3 0,0 0 267,0 4 0,0 1 0,1-2 123,0-4 1,0-2-64,-1 17 0,1-11-180,0-40 0,1-9 0,1 17 0,-1-13 0,1-1 0,0 1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17:54.114"/>
    </inkml:context>
    <inkml:brush xml:id="br0">
      <inkml:brushProperty name="width" value="0.6" units="cm"/>
      <inkml:brushProperty name="height" value="0.6" units="cm"/>
      <inkml:brushProperty name="color" value="#66CC00"/>
    </inkml:brush>
  </inkml:definitions>
  <inkml:trace contextRef="#ctx0" brushRef="#br0">0 139 7713,'9'-24'-30,"0"0"0,-7 50 0,2-2-120,0-34 0,2-16 0,2-8 0,-1 0 0,1 8 0,-1 15 150,5 31 0,-11 8 0,-3-13 0,1 0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17:54.091"/>
    </inkml:context>
    <inkml:brush xml:id="br0">
      <inkml:brushProperty name="width" value="0.17143" units="cm"/>
      <inkml:brushProperty name="height" value="0.17143" units="cm"/>
    </inkml:brush>
  </inkml:definitions>
  <inkml:trace contextRef="#ctx0" brushRef="#br0">1207 402 7713,'-11'-1'4137,"-1"0"-3957,4-3-90,0-1 0,2 0 0,1-1 0,0 0 0,0 1 0,-1-3 0,-1 2-90,1-1 90,0 1-90,0-1 90,-1 1-90,1 0 90,-1-1 0,0 1-90,1 0 90,0 0-1,0 1 1,-2-1-90,1 0 0,0 0 90,1 1-90,-1-1 0,1 2 90,0 0-90,-1 1 0,0-2 90,0 0-90,-1 1 0,-1 0 90,1-1-90,-1 2 0,0 0 0,1-1 0,-2 1 90,2-1-90,-2 1 90,1 0-90,0 0 90,1 0 0,-1-1-90,-2 0 90,4 0-90,-3-1 0,4 2 0,-3-1 0,1 0 90,1 1-90,-3 0 0,2-1 0,-1 1 0,0-1 0,1 1 0,-1 0 0,0-1 0,1 2 0,-1-1 0,0 0 0,0 0 0,0 1 0,0-2 90,3 2-90,-4-2 0,3 2-90,-4-2 90,2 1 0,2 0 0,-3-1 0,3 1-90,-3 0 90,1-1 0,1 1 0,-2 0 0,3 0 0,-2-1-90,-1 1 90,4 0 0,-4 0 0,1-1-90,1 2 90,-2-2-90,4 1 90,-5-1 0,3 1 0,-1 0 0,-1-1 0,3 1-90,-13-5 90,10 4 0,-10-4 0,13 4 0,-6-1-90,3 2 0,-1-1 0,0 2 0,1-1 90,1 2-90,-3-1 0,3 1 90,-4 1 0,4 0 0,-1 1-89,2 1 89,0-1 0,-1 2 0,2 0-90,-1 1 90,0 1 0,2 1 0,-1-2-90,1 1 90,0-1 0,1 1 0,0 2 0,0-1 0,0 2 0,1 0 0,1 1 0,-1-1 0,1 1 0,0-1 0,0 0 0,0 0 0,1-1 0,-2 2 0,2-2 0,-1 1 0,2 0 0,-1 0 0,-1 1 0,3-1 90,-2 1-90,-1 0 0,2 0 0,-1 1 0,0 0 0,0 0 0,1 0 0,-1 0 0,1-1 0,0 2 0,0-1 0,-1 1 0,1-1 0,-1 1 0,1-1 0,-1-1 0,0 2 0,1-1 90,0-1-90,-1 3 0,0-5 0,1 5 0,-1-5 0,1 4 0,-1-3 0,2 3 0,-1-1 0,0 0 0,0 2 0,0-2 0,0 0 0,0 2 0,1-5 89,-3 8-89,1-4 0,1 1 0,-1 1 0,-1-3 0,2 4 0,-2-4 0,1 2 0,1-3 0,-2 0 0,1 1 0,-1-2 0,0 3 0,1-3 90,-1 2-90,1-2 0,-1 2-90,1-2 90,-1 2 90,1-2-90,-1 2 90,0 0-90,1-2 90,-1 2-90,0-1 0,0 0 0,-1 0 90,0 0-90,1-2 0,-1 2 0,2-2 0,-1 2 0,0-2 0,-2 1 0,1 1 0,1-1 0,-1 0 0,1-1 0,0 0 0,0 1 0,1 0 0,-1 1 0,0 0 0,0 1 0,0 0 0,0 0 0,1-1 0,1 2 0,-1-3 0,1 1 0,-1-1 0,1 1 0,-1 0 0,2 1 0,0 2 0,1-1 0,1 1 0,-2-3 0,1 2 0,1-1 0,-1 0 0,1 1 0,-2-2 0,2 2 0,-1-2 0,1 0 0,-1 2 0,0-2 0,0 2 90,0-2-90,-1 2 0,0 0 0,1-1 0,-1 1 0,1-2 0,0 2 0,1-1 90,-1 1-90,0-2 0,0 2 0,1-2 0,0 2 0,-1-2 0,2 2 90,-2-2-90,1 2 0,-2-1 90,2 0-90,-1 0 0,0 0 0,1-1 0,-2 1 0,3-1 0,-2 2 0,1-1 90,1 0-90,-1-1 0,1 2 0,0-2 0,0 1 0,-1 0 0,1-1 0,0 0 0,1 1 0,-2 0 0,2-1 0,-1 1 0,0-2 0,1 6 0,-1-4 0,2 1 0,-2-1 0,1-1 0,-1-2 0,1 3-90,1 0 90,1 1-90,-1-2 90,1 1 0,-2-5 0,2 3 0,-1-3 0,2 4 0,-2-3 0,1 0 0,1 1 0,-3-2 0,6 2-90,-3 1 90,1 0 0,0-2 90,-1 2 0,1 0-90,1-2 0,-1 2 90,0-3-90,-1 0 0,1 0 0,0 0 0,-1-1 90,2 0-90,-2 0 0,1 1 90,0-2-90,-1 1 90,1-1-90,0 0 90,0 0-90,0-1 0,0 2 0,1-2 90,-1 1-90,0-1 0,1 2 90,-1-2-90,1 2 0,-1-2 0,0 2 90,0 0-90,1-1 90,-1 1-90,1-1 90,-1 1-90,2-2 0,0 1 89,0-2-89,0 1 0,0 0 0,1 0 0,-1-1 90,1 0-90,-1 0 0,0 0 90,1 0-90,1-1 0,-1 0 90,2-1-90,-2 0 0,0 0 0,0-1 0,0 2 0,0-3 0,0 1 0,0 1 0,-1-1 0,-1-1 0,1 0 0,1 0 90,-2-1-90,1 0 0,-1-1 0,-2 1 0,2-1 0,-2 0 90,0 0-90,1-2 0,-2 3 0,0-2 0,1 0 0,-1 1 0,4-4 0,-3 3 0,2-1 0,-1 0 0,0 0 0,1-1 0,2-2 0,-4 2 0,3-2 0,-2 3 0,2-3 0,-4 3 0,0-1 0,0 1 90,0 0-90,-1-2 0,0 2 0,0-3 0,-1 3 0,0-3 0,0 2 0,-1-2 0,-1 2 0,1-1 0,0-1 0,-2 0 0,1 1 0,0 0 0,-1-1 0,2-1 0,-1 1 0,-2-1 0,1 0 0,0 0 0,-1-1 0,0 1 0,0-1 0,0 1 0,1 0 0,-1-1 0,2 1 0,-2 0 0,0 1 0,0-1 0,1-1 0,-1 1 0,0-1 0,1-1 0,0 2 0,0-1 0,0 1 0,1 0 0,-2 0 0,3 2 0,-1-1 0,-1 0 0,0 1 0,1 0 0,0-1 0,-1 0 0,2 1 0,-1-1 0,1 0 0,0 0 0,1 1 0,0-1 0,-1 0 0,2 2 0,-1-2 0,-1 2 0,2 0 0,-2 0 0,0 0 0,2 0 0,-1 1 0,1-2 0,-1 1 0,1 0 0,0 0 0,1 0 0,-1-1 0,0 2 0,0-1 0,0 1 0,0 0 0,1 0 0,0 0 0,1-2 0,-2 4 0,1-2 0,0 0 0,0-1 0,1 1 0,0 0 0,-1-1 0,0 2 0,0-1 0,0 1 0,-1 0 0,1-1 0,-1 0 0,0-1 0,1 2 0,0-2 0,-2 1 0,2 1 0,-1-1 0,1 1 0,-1-1 0,0 0 0,0 2 0,0-2 0,1 0-90,-1 1 90,0 0 0,-1-1 0,1 0 0,0 1 0,0-3 0,-1 3 0,0-1 0,1-1 0,-2 1 0,0-2 0,0 1 0,-1-2-90,-1 0 90,0-1 0,-1 1 0,-1-1 0,0 0 0,-1 1 0,-1 0 0,2 2 0,-2-2 0,1 3 0,-1-2 0,0 1 0,0 1 0,1-1 0,-3 0 0,2 1 0,-1-1 0,0 0 0,0 1 0,1 0 0,-1-1-90,0 2 90,0-3 0,-1 3 0,1-2 0,1 2 0,-1-1 0,0-1 0,0 1-90,0 0 90,0 1 0,-1 0 0,1 0 0,0-1 0,-2 2 0,2-2 0,-1 0-1169,0 1 1169,1 0 0,0 2 0,4 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11:28.108"/>
    </inkml:context>
    <inkml:brush xml:id="br0">
      <inkml:brushProperty name="width" value="0.34286" units="cm"/>
      <inkml:brushProperty name="height" value="0.34286" units="cm"/>
    </inkml:brush>
  </inkml:definitions>
  <inkml:trace contextRef="#ctx0" brushRef="#br0">0 0 11041,'10'12'899,"-1"-2"-719,3-7-180,-1 0-450,1 0 450,-2 1 0,-3-1 0,-4-2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17:54.092"/>
    </inkml:context>
    <inkml:brush xml:id="br0">
      <inkml:brushProperty name="width" value="0.17143" units="cm"/>
      <inkml:brushProperty name="height" value="0.17143" units="cm"/>
    </inkml:brush>
  </inkml:definitions>
  <inkml:trace contextRef="#ctx0" brushRef="#br0">72 0 9332,'-10'14'449,"2"-4"-359,1-3-90,3-1 90,-2 0 0,2-1 0,-1 2 0,1-1-90,-2 1-90,2-2-180,-1 1 270,0-1 0,3-1 0,0-2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17:54.093"/>
    </inkml:context>
    <inkml:brush xml:id="br0">
      <inkml:brushProperty name="width" value="0.17143" units="cm"/>
      <inkml:brushProperty name="height" value="0.17143" units="cm"/>
    </inkml:brush>
  </inkml:definitions>
  <inkml:trace contextRef="#ctx0" brushRef="#br0">77 0 8612,'-13'12'540,"2"-1"-450,5-4 90,2-1 0,-2 0-1,3 0-89,-2 0 90,0-1 0,0 1-90,0-1-630,0 2-1438,1-2 1978,1 0 0,1-3 0,2 1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17:54.094"/>
    </inkml:context>
    <inkml:brush xml:id="br0">
      <inkml:brushProperty name="width" value="0.17143" units="cm"/>
      <inkml:brushProperty name="height" value="0.17143" units="cm"/>
    </inkml:brush>
  </inkml:definitions>
  <inkml:trace contextRef="#ctx0" brushRef="#br0">125 0 8162,'-8'15'450,"2"-1"-360,0-7 90,2-1 0,-2 1-90,2-2 0,-1 2 90,1-3-90,-1 4 179,1-3-179,-3 4 270,0 0-270,0-1 180,-3 5-180,5-8 90,-4 5-90,5-5-90,-2 2-90,2-2-540,-1 0 630,1 1 0,1-4 0,1 1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17:54.095"/>
    </inkml:context>
    <inkml:brush xml:id="br0">
      <inkml:brushProperty name="width" value="0.17143" units="cm"/>
      <inkml:brushProperty name="height" value="0.17143" units="cm"/>
    </inkml:brush>
  </inkml:definitions>
  <inkml:trace contextRef="#ctx0" brushRef="#br0">99 0 9242,'-11'9'539,"5"-2"-269,1 0-90,-1 1 0,3-2-90,-3 3 90,3-3 90,-2 0-90,0 2-90,1-1 179,-2 0-179,2 0 90,0 0-90,-2 0 0,1 1-180,1-1-629,0-1-1800,1 0 2519,-3-1 0,5-3 0,-1-1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17:54.096"/>
    </inkml:context>
    <inkml:brush xml:id="br0">
      <inkml:brushProperty name="width" value="0.17143" units="cm"/>
      <inkml:brushProperty name="height" value="0.17143" units="cm"/>
    </inkml:brush>
  </inkml:definitions>
  <inkml:trace contextRef="#ctx0" brushRef="#br0">88 0 9332,'-12'7'899,"2"-1"-719,5 1-90,1 0 180,0 0-180,-1 2 0,0-2 0,0 3 0,2-3 0,-1 0 89,-1 2 1,-1 2-180,0 0-449,1-1 449,0-3 0,4-4 0,-2 0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17:54.097"/>
    </inkml:context>
    <inkml:brush xml:id="br0">
      <inkml:brushProperty name="width" value="0.17143" units="cm"/>
      <inkml:brushProperty name="height" value="0.17143" units="cm"/>
    </inkml:brush>
  </inkml:definitions>
  <inkml:trace contextRef="#ctx0" brushRef="#br0">75 0 8702,'-10'8'810,"-1"0"-720,6 2 89,2-4 1,-2 3-90,2-4 90,1 2-90,-2-1 180,1 0-180,0 2 90,-1-1 0,0 1-90,0-1-90,0 1-630,1 0 630,-1-2 0,3-2 0,-1-1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17:54.098"/>
    </inkml:context>
    <inkml:brush xml:id="br0">
      <inkml:brushProperty name="width" value="0.17143" units="cm"/>
      <inkml:brushProperty name="height" value="0.17143" units="cm"/>
    </inkml:brush>
  </inkml:definitions>
  <inkml:trace contextRef="#ctx0" brushRef="#br0">60 0 8702,'-10'10'540,"3"0"-360,3 0 0,2-3-91,0 3 271,-1-2-180,1 2-90,0 0 90,0 1 0,-1-3 0,0 2 0,2-3-90,-2 5 90,1-5-91,-1 3-89,1-3-359,-1 2-2340,0-2 2699,2 0 0,0-2 0,0-1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17:54.099"/>
    </inkml:context>
    <inkml:brush xml:id="br0">
      <inkml:brushProperty name="width" value="0.17143" units="cm"/>
      <inkml:brushProperty name="height" value="0.17143" units="cm"/>
    </inkml:brush>
  </inkml:definitions>
  <inkml:trace contextRef="#ctx0" brushRef="#br0">74 0 9062,'-7'5'270,"5"-4"89,-8 14-269,6-5 270,2-4-270,-3 5 90,4-5-90,-4 5 180,3-5-180,-2 5 0,1-5 0,0 5 0,0-5-90,0 4 0,0-4-270,0 4-90,0-4-2249,0 2 2609,-1-2 0,2-2 0,0-3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17:54.100"/>
    </inkml:context>
    <inkml:brush xml:id="br0">
      <inkml:brushProperty name="width" value="0.17143" units="cm"/>
      <inkml:brushProperty name="height" value="0.17143" units="cm"/>
    </inkml:brush>
  </inkml:definitions>
  <inkml:trace contextRef="#ctx0" brushRef="#br0">51 0 8792,'-5'16'540,"1"-1"-270,1-6-91,1 1 91,0 0-180,-1 1 90,1-5-90,-2 5 90,2-5-180,-2 5 90,2-5-180,-2 4-270,1-3-1619,0 0 1979,-1 0 0,2-4 0,0 0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17:54.101"/>
    </inkml:context>
    <inkml:brush xml:id="br0">
      <inkml:brushProperty name="width" value="0.17143" units="cm"/>
      <inkml:brushProperty name="height" value="0.17143" units="cm"/>
    </inkml:brush>
  </inkml:definitions>
  <inkml:trace contextRef="#ctx0" brushRef="#br0">28 0 8882,'10'11'-270,"-2"7"360,-9-6 0,-1 7 0,0-9 0,0 0 0,0-2 90,1-1-90,-2 5 180,-1 3-181,1-1 1,-2 2 0,3-8-90,-3 2-269,3-2-181,-2 0 450,-1-1 0,4-3 0,-1-1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11:28.109"/>
    </inkml:context>
    <inkml:brush xml:id="br0">
      <inkml:brushProperty name="width" value="0.34286" units="cm"/>
      <inkml:brushProperty name="height" value="0.34286" units="cm"/>
    </inkml:brush>
  </inkml:definitions>
  <inkml:trace contextRef="#ctx0" brushRef="#br0">4 26 8972,'-2'-13'1439,"1"4"-1619,21 5-180,-6 5-2518,0 2 2878,-5-1 0,-4 0 0,-2 0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17:54.102"/>
    </inkml:context>
    <inkml:brush xml:id="br0">
      <inkml:brushProperty name="width" value="0.17143" units="cm"/>
      <inkml:brushProperty name="height" value="0.17143" units="cm"/>
    </inkml:brush>
  </inkml:definitions>
  <inkml:trace contextRef="#ctx0" brushRef="#br0">20 0 8252,'0'18'720,"0"-1"-450,0-6-180,0 3 90,0-4 89,-1 2-179,-1-1 0,1-2 90,-1 3-90,0-2-90,0-2-90,0 3-360,-1-3 450,1 0 0,0-4 0,1 0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17:54.103"/>
    </inkml:context>
    <inkml:brush xml:id="br0">
      <inkml:brushProperty name="width" value="0.17143" units="cm"/>
      <inkml:brushProperty name="height" value="0.17143" units="cm"/>
    </inkml:brush>
  </inkml:definitions>
  <inkml:trace contextRef="#ctx0" brushRef="#br0">628 0 6363,'-5'15'2609,"1"-2"-2519,2-4-90,-1-1 0,1 1 90,-3-1-90,0 1 90,0-2-90,-1 1 0,2-1 90,-2 0-90,0 3 0,-2-1 90,-5 12 0,3-7-992,-4 9 992,5-10-90,2-1-363,-1 0 363,0 0 0,0 2 0,0-1 45,1-1 0,-1 1 45,-1 2-90,2-2 0,-1 0 0,0 2 90,1 1-90,-1 1 45,2-4 0,-1 1-45,1 0 0,0 1 45,-2 3 0,-1 0-45,3-3 0,1-2 0,-7 12 90,5-10-90,0 1 0,-1-2 0,2 0 0,-1 0 90,-5 12-90,4-10 44,1-2 1,0 1-45,1-1 0,-1 0 0,-1-1 0,2 2-117,0-2 1,-1 1 116,2-2 0,-1 1 0,0-1 0,1 2 0,-6 12 0,6-15-90,-4 15 0,5-12 90,-2 1 0,1 0-90,0 0 45,-1-1 0,1 1-45,-1 2 45,-1 2 0,0 1-45,-1 3 45,1-2 0,-1-1 45,1-1-45,0-1 0,1 0 45,0-1 0,0-2 0,0 0 0,0-2 0,-4 13 0,4-13 0,-1 10 0,3-14-89,0 3 89,1-1 0,0-2 0,0 1 834,0-2-834,2-1 485,-3 3-485,2 3 269,-4 4-269,2-2 0,0 0 0,1-6 0,0 0 0,1-1 90,0 0 89,-1 0-179,2 0 0,-1-3 0,1-2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17:54.104"/>
    </inkml:context>
    <inkml:brush xml:id="br0">
      <inkml:brushProperty name="width" value="0.17143" units="cm"/>
      <inkml:brushProperty name="height" value="0.17143" units="cm"/>
    </inkml:brush>
  </inkml:definitions>
  <inkml:trace contextRef="#ctx0" brushRef="#br0">594 0 8522,'-8'13'270,"3"-4"-180,1 1-90,1-3 90,0 2 0,-1-2-90,1 2 90,-1-1 0,-2 6 90,-5 8-180,3-3-282,0-3 0,1-1 372,1 2-90,-3 3 0,1-1 89,-1 3-44,-2 2 0,0 3-45,2-5-789,1-4 0,1-1 789,0 2-90,0-2 90,-2 1 0,-2 7-89,2-5-1238,1-4 1,1 1 1326,-3 3-720,2 1 0,-2 1 720,-1 2-21,4-5 0,0 0 21,-2 2-462,1 2 552,1-2-90,-1-1 0,2 0 0,-1-1 0,2-6 0,1 1 0,-3 6 45,0 1 0,-1-1-45,1 1 584,-2 1 0,0 0-584,3-4 1009,0-2 0,-1 1-1009,2-5 0,-1 3 0,0-2 0,1 2 0,0-2 0,0 0 0,0-1 90,-3 15-90,3-14 0,0 2 0,0 0 0,0-2 0,-2 10 0,3-11 0,-3 8 0,3-9 0,-4 15 0,3-10 0,-1 3 0,-1 2-90,-1-1 90,2 0 0,0-1 0,0-2 0,2 0 0,-1-1 0,0 0 0,0 1 0,0 1 0,0-4 0,-1 11 0,2-15 1351,-1 6-1441,3-6 1170,-2 3-1080,1-3 940,1-1-940,-1-1 361,1 1-361,0-2 0,1 3 0,0-2 0,-1 1 0,1 0 90,-1-1 0,1 0-90,-1 1 0,5-18 0,1-3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17:54.105"/>
    </inkml:context>
    <inkml:brush xml:id="br0">
      <inkml:brushProperty name="width" value="0.17143" units="cm"/>
      <inkml:brushProperty name="height" value="0.17143" units="cm"/>
    </inkml:brush>
  </inkml:definitions>
  <inkml:trace contextRef="#ctx0" brushRef="#br0">492 0 7623,'-8'11'269,"1"-2"-269,3-3 90,0 1-90,-1 2 90,1 0-90,-2 2 90,0 2 0,-1 0-90,1 4 90,-2-1 0,0 1-90,-1 4 90,-2 4 0,0 0-90,0-2-1008,1-2 0,1 2 1098,0-1-90,3-7 0,0-1-79,-2 7 79,0-1 90,1 2-90,-1 0 0,3-5 0,0-1 90,-4 9-90,3-4 0,1-1 90,-3 3-46,1 2 1,0-1-45,3-11 0,1 1-653,-3 7 0,-1 0 743,1 5-90,-1-2-142,1 1 187,2-9 0,-1 0 45,-1 8-605,0-4 0,0-2 515,1 4-542,-2-1 1,1 1 541,-1-1 136,3-4 1,-1 0-137,0 0-11,1-2 11,-1 0 0,2-1 90,-1 0-90,0 0 0,-1 5 90,1-4-90,0 4 0,0-7 0,1 2 0,-1-1 2221,1 0-2131,-2 7-90,1-4 0,-3 10 1189,3-9-1099,-1 4-90,1-8 795,2 1-795,-3-1 210,4-1-210,-3 0 0,2 0 90,-3 8-90,1-9 0,0 6 0,1-9 0,1 1 0,0-1 919,0 3-919,0-3 510,0 1-510,0 1-90,1-1 90,-1 1 90,0-1-90,1 0 0,-1 1 0,1-1 0,0 0 0,0 2 0,-1-1 0,0 2 0,1-3 0,0 2 0,0-1 90,0 0-90,-1 1 0,1-2 0,-1 1 0,1-2 0,0 3 90,0-2-90,0 2 90,1 0-90,0 0 90,0-1 180,-1-1-270,0 1 0,1-5 0,-1-1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17:54.106"/>
    </inkml:context>
    <inkml:brush xml:id="br0">
      <inkml:brushProperty name="width" value="0.17143" units="cm"/>
      <inkml:brushProperty name="height" value="0.17143" units="cm"/>
    </inkml:brush>
  </inkml:definitions>
  <inkml:trace contextRef="#ctx0" brushRef="#br0">344 0 7443,'-4'14'270,"1"-2"-91,-1-3-179,1-1 90,0 0 0,-1 0 0,1-2 0,-1 1 0,1 1 0,0-1 0,-2 1 180,-3 11-180,3-6 45,-2 3 0,0 0-45,1 1-363,0 0 1,0 0 362,1 2 0,-1-1 0,-1 2-90,2 0 45,-2-1 0,1 0-45,1-1 90,-1 0 0,1 0-90,-1 2 90,0 2 0,0 0 0,1-2-90,0-5 0,2 0 90,-1 1 0,-1 0-90,1 0 90,-2 9 0,2-5-956,-1 5 866,1-9 0,1 0 0,-1 1 0,-1 10 0,0-6-1448,2-3 1,-1 0 1447,0 3-168,0 1 0,0 1 168,0 0 78,0-1 0,1-1-78,-1-2-162,2-3 0,0 1 162,-1 1 45,0 3 0,1-1-45,0 2 45,-1 2 0,-1 1-45,2-5 45,0 0 0,-1-1-45,2-2 45,-1-1 0,-1-1-45,2 1 0,-3 6 90,3-12 2341,-1 1-2431,0-1 1096,0-1-1096,0 1 749,0-1-659,0 5-90,0-5 0,-1 5 90,2-5-90,-1 1 0,0-1 0,0 2 90,-1 2-90,2-3 670,-3 3-670,2-2 90,1-2 132,-2 4-132,1-2 0,-1 0-90,1 2 90,0-4 0,0-1-90,0 1 90,1-1-2878,-1 1 539,6-14 2249,-3 2 0,4-8 0,-3 8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19:58.621"/>
    </inkml:context>
    <inkml:brush xml:id="br0">
      <inkml:brushProperty name="width" value="0.6" units="cm"/>
      <inkml:brushProperty name="height" value="0.6" units="cm"/>
      <inkml:brushProperty name="color" value="#66CC00"/>
    </inkml:brush>
  </inkml:definitions>
  <inkml:trace contextRef="#ctx0" brushRef="#br0">56 0 7533,'-3'8'539,"-1"-1"-269,2-3-180,-1 1 90,1-1 0,0 1-90,0 0-90,0 0 90,-1-1 0,0 0 90,0-1-90,0 1 90,0-1-90,0 1 89,1 0-179,4 0 90,1-2-90,3 0 90,1 1-90,-2-1 0,1 0 0,-1 1 90,-1-1-180,5 1 90,-3 0 0,6 1-90,-8-2 90,4 0-90,-3 0 90,-6-7 0,1 3 0,-6-6 0,1 4 0,-1-1 0,-1 0-604,-1 0 604,1-1 90,-2-1-45,2 2 0,0-1 45,-2-1-45,1 1 0,1 0 45,2 1 90,-1-2-90,8 2-90,-1 1 90,5 1-90,3 5 89,-1-1-89,8 3-89,-6 0 44,0 0 0,0 0 45,-1 0 0,-1 0 0,-1 0-90,-1-1 90,1 2 0,-4-1 604,-3 2-604,-4-3 0,-4-1 0,1-3 0,0-1 0,1 1 0,1-1 0,-4-2-90,1 1 90,0-1 0,11 5 0,0 0 0,8 4 0,-2 0-45,-2-1 0,1 0 45,4 3-135,-2-2 0,1 1-45,0 0 0,0 0 1,0-1 89,-2 0 45,-2-1 0,0 0-45,-2-1 899,1 1-539,-11-3-180,2-1-90,-5-3-90,7-3 0,3 2-90,4 0 90,0 4 0,0 1-89,-1 2-1,-1 0-90,0 2 90,-1-1 0,0 4 180,-2-2 0,-1 1 0,-2-1 0,-2-2 90,-1-2-90,-2-5 0,1 0 0,-3-5 0,4 2 90,-2-5-90,3 3 90,-1-7-90,5 6 0,-1-1 0,4 3-90,0 5 0,4 2-90,2 6 90,-1-1-180,3 7 180,-7-6 0,2 5 90,-4-5 90,-1 3 0,-2-4 180,-1 0-180,-4-3 0,1-3 0,-1-2 180,-1-5-270,3 3 180,-2-8-180,5 6 0,0-6-90,2 7-180,3-3 0,1 8 0,2 3-180,-1 2-534,2 7 982,-4-4 1,1 8 0,-1-2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19:58.622"/>
    </inkml:context>
    <inkml:brush xml:id="br0">
      <inkml:brushProperty name="width" value="0.6" units="cm"/>
      <inkml:brushProperty name="height" value="0.6" units="cm"/>
      <inkml:brushProperty name="color" value="#66CC00"/>
    </inkml:brush>
  </inkml:definitions>
  <inkml:trace contextRef="#ctx0" brushRef="#br0">39 0 8072,'-11'6'60,"-1"0"0,2-1 0,3 1-240,11 5-708,-2-1 709,0 0-805,-1 0 347,0 1 637,-2-1 0,-1 6 0,0-8 0,1 1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19:58.613"/>
    </inkml:context>
    <inkml:brush xml:id="br0">
      <inkml:brushProperty name="width" value="0.1" units="cm"/>
      <inkml:brushProperty name="height" value="0.1" units="cm"/>
    </inkml:brush>
  </inkml:definitions>
  <inkml:trace contextRef="#ctx0" brushRef="#br0">1 0 24575,'38'6'0,"0"-1"0,0 1 0,15 2 0,-12-3 0,-29-5 0,1 0 0,-8 0 0,2 0 0,-4 0 0,1 0 0,0 0 0,-1 0 0,0 0 0,0-2 0,-1-1 0,0 1 0,-1-1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19:58.614"/>
    </inkml:context>
    <inkml:brush xml:id="br0">
      <inkml:brushProperty name="width" value="0.1" units="cm"/>
      <inkml:brushProperty name="height" value="0.1" units="cm"/>
    </inkml:brush>
  </inkml:definitions>
  <inkml:trace contextRef="#ctx0" brushRef="#br0">396 385 24575,'0'-10'0,"0"-4"0,0-3 0,0-5 0,1-1 0,2-1 0,2 1 0,2 4 0,0 4 0,-1 2 0,-4 6 0,1 1 0,-3 4 0,0 0 0,2-1 0,2-3 0,1-2 0,2-4 0,-4 5 0,0-1 0,-3 2 0,0 2 0,0-4 0,0 4 0,0-4 0,0-2 0,0-3 0,0 1 0,0-1 0,0 4 0,0 2 0,0-1 0,-1 1 0,-3-3 0,-4 0 0,2 3 0,-2 2 0,7 4 0,-4 0 0,2 0 0,-4 1 0,1 0 0,-1 0 0,0 0 0,0 0 0,-3 0 0,-4 0 0,-3 0 0,0 1 0,2 2 0,2 1 0,2 2 0,0 2 0,-1 4 0,-2 0 0,1-1 0,2-2 0,5-5 0,2-1 0,0-1 0,0 2 0,-3 0 0,0 2 0,1 0 0,0 1 0,-1 0 0,1 3 0,-2 1 0,2-2 0,1 0 0,1-4 0,1 0 0,-1 1 0,-2 5 0,0 1 0,-2 0 0,2 0 0,2-7 0,-1 1 0,-3-3 0,-5 3 0,-5 0 0,-1-1 0,0-2 0,9-1 0,1-1 0,7 1 0,1 1 0,-1-1 0,1 2 0,0-1 0,0 0 0,1 0 0,0 3 0,2 2 0,4 2 0,5 1 0,4 0 0,0-4 0,-2 0 0,-6-4 0,-1 0 0,-3 0 0,1 1 0,-1 1 0,1-1 0,-3-2 0,1-1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19:58.615"/>
    </inkml:context>
    <inkml:brush xml:id="br0">
      <inkml:brushProperty name="width" value="0.1" units="cm"/>
      <inkml:brushProperty name="height" value="0.1" units="cm"/>
    </inkml:brush>
  </inkml:definitions>
  <inkml:trace contextRef="#ctx0" brushRef="#br0">0 0 24575,'0'0'0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11:28.110"/>
    </inkml:context>
    <inkml:brush xml:id="br0">
      <inkml:brushProperty name="width" value="0.34286" units="cm"/>
      <inkml:brushProperty name="height" value="0.34286" units="cm"/>
    </inkml:brush>
  </inkml:definitions>
  <inkml:trace contextRef="#ctx0" brushRef="#br0">0 52 8972,'21'-25'202,"0"3"0,-15 20 1,0 0-1</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19:58.616"/>
    </inkml:context>
    <inkml:brush xml:id="br0">
      <inkml:brushProperty name="width" value="0.1" units="cm"/>
      <inkml:brushProperty name="height" value="0.1" units="cm"/>
    </inkml:brush>
  </inkml:definitions>
  <inkml:trace contextRef="#ctx0" brushRef="#br0">0 1 24575,'0'0'0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19:58.617"/>
    </inkml:context>
    <inkml:brush xml:id="br0">
      <inkml:brushProperty name="width" value="0.1" units="cm"/>
      <inkml:brushProperty name="height" value="0.1" units="cm"/>
    </inkml:brush>
  </inkml:definitions>
  <inkml:trace contextRef="#ctx0" brushRef="#br0">0 1 24575,'0'0'0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19:58.618"/>
    </inkml:context>
    <inkml:brush xml:id="br0">
      <inkml:brushProperty name="width" value="0.1" units="cm"/>
      <inkml:brushProperty name="height" value="0.1" units="cm"/>
    </inkml:brush>
  </inkml:definitions>
  <inkml:trace contextRef="#ctx0" brushRef="#br0">0 0 24575,'0'0'0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19:58.619"/>
    </inkml:context>
    <inkml:brush xml:id="br0">
      <inkml:brushProperty name="width" value="0.1" units="cm"/>
      <inkml:brushProperty name="height" value="0.1" units="cm"/>
    </inkml:brush>
  </inkml:definitions>
  <inkml:trace contextRef="#ctx0" brushRef="#br0">0 0 24575,'0'0'0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19:58.620"/>
    </inkml:context>
    <inkml:brush xml:id="br0">
      <inkml:brushProperty name="width" value="0.1" units="cm"/>
      <inkml:brushProperty name="height" value="0.1" units="cm"/>
    </inkml:brush>
  </inkml:definitions>
  <inkml:trace contextRef="#ctx0" brushRef="#br0">0 0 24575,'0'0'0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346"/>
    </inkml:context>
    <inkml:brush xml:id="br0">
      <inkml:brushProperty name="width" value="0.10583" units="cm"/>
      <inkml:brushProperty name="height" value="0.10583" units="cm"/>
    </inkml:brush>
  </inkml:definitions>
  <inkml:trace contextRef="#ctx0" brushRef="#br0">0 199 9062,'14'6'-360,"-3"-2"360,-2-2 0,3 0 0,-3 0 0,3-1 90,-3 1-90,0-2 90,1 1 0,-1-1-90,2 0 90,0 0 180,9 0 44,-3 0 1,0 0-225,-3 0 0,1 0-766,8 0 0,0-1 766,-2 0-496,3 0 0,2 1 496,1-1 0,0 0 0,-1 0-90,1 0-782,-9 0 0,3 0 0,-2 1 782,-4 0 0,1-1 30,3 0 0,3 1 0,-3-2-85,9 2 100,-1-1 0,1 0-45,0 0 123,-2 0 0,-2 1-33,-1-1-90,-1 1 0,-2 0 0,2 0 0,2-1 0,-1 2 90,-3-2-90,0 1 0,-1 0 0,0-1 126,2 0 1,-1 0-127,2 0 0,-2-1 0,1 1 0,-2 0 0,1-1 0,0 0 0,1 1-45,2 0 1,-1-1 44,-2 0 0,-5 1 0,0 0 0,0 0 0,1 0 2656,-1-1-2656,6 1 0,-4-1 0,9-1 90,-10 1-135,0 0 0,-1 0 45,2 1 0,-3-1 0,1 1 0,-2-2-90,12 1 90,-13 0 1017,16-1-1017,-12 2 752,2-1-752,-3 2 0,-7-1 0,5 0 0,-4 0-90,2 0 90,0 0 0,0 1 0,0 1 90,1 0-90,0 0 0,-1 0 0,-1 0 0,2 0 0,2 1 0,0-1 90,4 2-90,-7-1 0,11 2 0,-11-2 0,14 4 0,-15-4 0,9 3 90,-10-2-90,10 3 0,-10-4 0,9 4 90,-9-2-90,8 2 89,-8-2-89,9 2 0,-9-2 90,11 5-90,-9-5 90,14 6-90,-14-5 0,10 3 0,-12-3 0,12 4 0,-12-4 0,11 4 0,-12-5 0,10 5 0,-9-4 90,6 6-90,-7-6 0,1 1 0,-2-2 0,-1 1 0,1 0 0,0 1 0,-1-2 0,1 2 90,5 2-90,-4-2 0,9 8 0,-10-9 0,6 6 0,-6-6 0,5 7 0,-4-5 0,3 2 0,-5-3 0,0-2 0,1 2 0,-1-2 90,4 5-90,-3-3 0,4 4 0,-1-2 0,0 1 0,-2-2 0,3 4 0,-4-6 0,1 4 0,-1-3 0,1 1 0,0 0 0,-1 0 0,2 1 0,2 0 0,1 0 0,-1 0 0,-2-3 0,1 1 0,-3-2 0,9 2 0,-7-1 0,1-1 0,1-1 0,-2 1 0,1-2 0,1 1 0,-5-1 0,8 1 0,-3-1 0,1 1 0,0-1 0,-3-1 0,0 0 0,2 0 0,-2 1 0,0-1 0,2 0 0,-2 0 0,3 0 0,-1 0 0,1 0 0,0-1 0,-1 0 0,0 0 0,-1-1 0,0 0 0,0 0 0,0 0-90,0-1 90,0 1 0,0-1 0,0 0 0,-1 0 0,0-1 0,0 0 0,-1-1 0,0 0 0,-1 0 0,0 0-90,2-1 90,-2-1 0,1 0 0,-1 1 0,0 0 0,-1 0 0,1-2 0,1 0 0,-2 2 0,0-3 0,-1 4-90,1-5 90,-1 4 0,1-3 0,-2 3 0,2-4 0,1-3 0,1 0 0,1-2 0,-2 4 0,0-1 0,-3 4 0,5-6 0,-4 7 0,3-5 0,-4 4 0,4-3 0,-4 2 0,6-5 0,-4 5 0,1-1 0,-1 0 0,-2 4 0,4-3 0,-4 4 0,4-4 0,0 0 0,0 1 0,0-1 0,0 2 0,-2 0 0,2 0 0,-2 0 0,1 1 0,0 0 0,0 0 0,0 0 0,1 0 0,-1 1 0,2 0 0,1 0 0,-3 1 0,4-1 0,-5 2 0,4-3 0,-3 3 0,4-2 90,-4 1-90,3-2 0,-4 3-90,5-3 90,-1 1 0,1-2 0,1 1 0,-3 1 0,0 0 90,-1 0-90,1-1 0,-1 2-90,1-1 90,0 1 0,0 0 0,1 1 0,0-1 0,0 1 0,2 0 0,-5 0 0,6 1 0,-2 0 90,0-1-90,3 1 0,-2-1-90,2 0 180,-2 0-90,1 1 0,1-1 0,0 0 90,8 0-90,-11 0 90,16-1-90,-15 2 0,12-1 0,-13 0 90,14 1-90,-11-1 0,12 1 0,-13 0 0,13-1 0,-11 1 0,12 0 0,-13 0 90,14-1-90,-14 2 0,2-1 0,-2 1 0,1-1 0,1 1 0,1-1 0,1 0 0,4-1 0,0 1 0,-2 0 0,-1-1 0,1 1 0,-2-1 0,2 0 0,0 1 0,0-2-336,0 1 0,1 0 336,-3 0 0,1 0 0,-1 0 0,1 0 0,2-2 0,1 2 0,-3 0 0,-2-1 0,0 1 0,1 0-363,9-1 363,-10 1 0,0 0 0,0 0 0,1 0 0,1-1 0,-1 1 0,-1-1 0,11-1 0,-15 2 0,12-3 0,-11 3 0,11-3 0,-13 4 0,13-3 0,-12 2 0,3 0 0,-1-1 0,-2 1 0,12-1 0,-14 2-89,8-1 89,-8 1 646,14-2-646,-9 3 0,10-2 0,-11 2 0,0-1 388,-1 1-388,5 0 0,-2-1 0,6 1 0,-12 0 0,13 0 0,-11 0 0,3 1 0,0-1 0,-1 0 0,0 1 0,0-1 0,0 1 0,12 1 0,-11-1 0,-2 0 0,2 0 0,-1 0 45,1 0 0,0 0-45,-2 1 0,13 0 0,-14-1 45,1 0 0,2 1-45,0-1 45,-1 1 0,2-1-45,-1 1 45,2 0 0,0 0-45,1 1 45,3-1 0,0 1-45,-3-1-436,-5-1 0,1 1 436,-1 0-252,-1-1 252,0 1 90,2-1-90,-4 0 0,5 0 0,-6 0-90,3 0-1259,-2 0 1561,-2 0 0,-3-1 0,-3 1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347"/>
    </inkml:context>
    <inkml:brush xml:id="br0">
      <inkml:brushProperty name="width" value="0.10583" units="cm"/>
      <inkml:brushProperty name="height" value="0.10583" units="cm"/>
    </inkml:brush>
  </inkml:definitions>
  <inkml:trace contextRef="#ctx0" brushRef="#br0">1 423 8342,'11'-9'450,"1"1"-360,-2 8 0,1-1 0,-2 1 0,2-1-90,0 0 90,2 1 0,-3 0 0,5-1-90,-6 1 90,4-1-90,-3 0 90,0 0-1,9 0-89,-7 0 90,16-2-90,-17 2 0,7 0 0,-9 0 0,1 1 0,2-2 0,-1 2 0,1-1 0,1 0 0,-3 1 0,10-1 0,-8 1 0,5-1 0,-3 1 0,6-2 0,-3 2 90,7 0-90,-12 0 0,15-1 0,-13 1 0,1-1 0,0 1 0,-1-1-1639,3 1 1,0-1 1523,2 0-369,2 0 1,0 0 483,-2-1-154,-1 1 0,0 0 154,-2 0 0,1 0 0,1 0 0,-1 0 0,-1 0 0,0 0 0,-1 0 0,-1 0 0,1 0 0,1 0 0,-2 1 0,1-1 90,0-1-90,1 1 0,1 0 0,0-1 0,2-1 0,1 2-90,-3-1 135,0 1 0,-1-1-45,-1 1 0,11-1 0,-11 0 0,0 1 0,-1 0 0,2 0 0,0 0 0,0-1 0,-1 1 0,13 0 0,-14 0 0,0 0 0,1 0 0,0 0 0,0 0 0,0 1 0,-1-1 0,0 0 0,1 1 0,1-1 0,1 0 0,1 0 0,-2 1 2760,7-2-2760,-12 1 0,1 0 0,0 0 0,-1 0 0,0 0 0,10-1 0,-8 0 0,3 1 0,-1 0 0,-2 0 1372,11-1-1372,-8 1 0,3 1-90,-4-1 90,1 0 179,-7 1-89,11-1 0,-10 0 446,11 0-536,-10 0 90,11 0-90,-7 0 0,5 0 90,-8 1-90,5 0 0,-4 0 0,2 0 0,-1 0 0,-3 0 90,1 0-90,0 0 0,-2 0 0,1 0 0,0 0 0,-1 0 0,1-1 0,-2 2 0,2-2 0,-1 2 0,2-1 0,-4 1 0,3 0 0,-1-1 0,1 1 90,0 0-180,2 0 90,-1 0 90,-1-1-90,0 1 0,-1-1 0,1 0 90,-1 1-90,0-1 90,1 0-90,-1 0 0,1 0 90,0-1-90,-1 1 0,0-1 0,0 0 0,0-1 0,-1 0 0,1 0-90,-2-1 90,2 0 0,-3 0 0,2-1 0,-1 0-90,0 0 90,-1-1 0,1 1 0,-1 0 0,1-1 0,-1 0 0,1 0-90,0 0 90,-2 2 0,1-3 0,-1 2 0,1-1 0,0 1 0,-1-4 0,0 3 0,-1-2-90,0 2 90,-1-1 0,2 1 0,-2-1-90,2-1 90,-1 1 0,1-1 0,-1 1 0,2-1 0,-1 1 0,0 0 0,1 1 0,-1 0-90,2 0 90,-1 1 90,2-2-90,-2 1-90,1 1 180,2-2-90,-4 3 0,5-3 0,-5 3 0,5-3 0,-4 3 0,3-1 0,1-2 0,-1 1 90,0 0-90,-1 1 0,-2 0 0,0 0 0,2 0 0,-2 1 0,1-1 0,0 2 0,2-1 90,1 0-90,0 1 0,-2 0 0,1 0 0,-1 0 0,1 0 90,0 0 0,2 0-90,-3 1 90,2-1 0,-1 2-90,0-2 90,2 2-90,0-1 0,1 0 90,0 1-90,-1 1 0,1-1 0,-2 0 90,1 1-90,-1-1 90,0 1-90,0-1 89,1 0-89,-2 1 0,1-1 90,-1 0-90,0 1 0,0-1 0,1 0 0,-1 0 0,0 1 90,1-1-90,-3 1 0,2-1-90,0 0 180,-1 1-90,-1 1 0,1 1 0,-3 1 0,1 1 0,0-1 0,0 1-90,1 1 90,1-1 0,-2-1 0,1 1 0,-3-2 0,3 1 0,-2 0 0,0 1 0,2-2 0,-1 1 90,0 1-90,0 0 0,0 2 0,-1-3 0,3 2 0,-4-2 90,3 1-90,-1 0 0,-1-1 0,2 1 0,-2-1 0,2 2 0,-1 0 0,0 0 0,-1-1 0,2 1 0,-4-3 0,5 4 0,-4-4 0,5 3 0,-5-2 0,4 0 0,-1 1 90,1 0-90,0 0 0,5 2 0,-6-3 0,3 2 0,-3-2 0,2 1 0,1 0 0,2 0 0,-2 0 0,-1 0 0,1-1 90,-1 0-90,2 1 90,1 1-90,-3-1 0,4 1 0,-4-1 0,2 0 0,-2 0 0,-4-2 0,2 1 0,-2 0 0,3 0 0,-2 0 0,2 1 0,-1-1 0,1 0 0,0 0 0,-1-1 0,1 0 0,1-1 0,-1 0 90,2 1-90,-2-2 90,7 2-90,-4-2 0,10 3 0,-12-3 90,12 1-90,-9 0 90,9 0-90,-10-1 90,10 1-90,-10-1 90,10 1-90,-7-2 90,4 2-90,-4-1 90,8 1-90,-10-1 90,11 1-90,-12-2 90,13 2-90,-11-1 0,12 1 90,-12-1-90,14 0 0,-13 0 45,2 0 0,-1 0-45,-1 0 0,14-1 0,-16 1 0,1-1 0,1 0 0,-1 0 0,15 0 90,-16 0-90,16 0 0,-14 0 0,0 0 0,-1 0 0,0 0 0,0 0 0,1 0 0,-1 0 44,5 0 1,-1 0-45,-3 0 0,1 0 0,-1 1 0,0-1 0,2 0 0,0 0 0,1-1 0,-1 1 0,-1 0 0,0 0 0,5 0 0,-7 0 0,0 0-250,1 0 250,0 0 0,7 0 0,-5 0 0,-2 0 0,0 1 0,2-1 0,-2 0 0,0 0 0,2 0 45,2 0 0,-1 0-45,2 0 0,1 0 0,1 0 0,-4 0 0,0 0 0,0 0 0,0 0 0,0 0 0,2 0 0,0-1 0,0 1 0,0 0 0,-2-1 0,2 1 0,1-1 0,-1-1 0,4 1 0,-1 0 0,-2-1-1639,-2 0 1,-1 0 1606,0 1-234,-1-1 1,1 0 265,0 1-39,-2-1 0,0 0 39,-2 0 0,1 1 0,0-1 0,-1 0 0,14 0 0,-15 1-90,15-2 90,-14 2 0,3 0 0,-1 1 0,-3-1-86,14 1 86,-15 0 2965,8 0-2965,-7 0 0,14 0 0,-13 1 0,2-1 0,1 1 0,-3-1 0,14 1 0,-16-1 863,10 0-863,-9 0 372,4 0-282,-5 0 54,-2 0-413,-1 0 269,2-1 0,-6 1 0,-1 0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366"/>
    </inkml:context>
    <inkml:brush xml:id="br0">
      <inkml:brushProperty name="width" value="0.07938" units="cm"/>
      <inkml:brushProperty name="height" value="0.07938" units="cm"/>
      <inkml:brushProperty name="color" value="#66CC00"/>
    </inkml:brush>
  </inkml:definitions>
  <inkml:trace contextRef="#ctx0" brushRef="#br0">139 85 7443,'9'-5'90,"-1"-2"0,-5 4 0,1-2-90,-1 2 0,3-1 90,-3 2-90,4 1 0,1 1 0,-2 2 0,0 0 0,-2 0 0,1 0 89,0 1-89,1 0 0,-1-1 0,1 1 0,-1 1 0,1-1 0,0 0 0,0 1-89,-1 0 178,1 1-89,-2 1 0,1 0 0,-1 1 0,0 0 0,0 1 0,0-1 0,-1 1 0,0 0 0,0-1 0,0 0 0,-2-1 0,1 0 0,-1 1 0,-1-1 90,0 0-90,-6-5-90,1-1 180,-2-6-90,1 0 0,1-2 0,-2-2-984,0-2 861,0 0 123,0-2 0,1 1 0,0-1 0,0 2-90,0 0-109,2 1 199,0 1 0,1 1-90,1 0 90,0 2 0,0 0-90,2 1 90,0-1 0,1 1 0,2 0 0,2 3 983,2 3-883,0 1-100,0 2 0,-2 0 0,1 1 0,0 0 0,0 1 0,0 1 0,0 1 224,-1-1-224,2 4 0,-3-2 0,2 3-90,-4-4 90,1 0 0,-2-1-90,0 1 0,0-1 90,-3 0 0,-1-2 0,-2-3 0,-1-3-90,-4-6 90,4 1-90,-1-1 0,0 0 90,1-1-45,1 1 0,0 1-45,2 0 0,-1-2 180,5 3 0,1 0 0,4 4 0,3 3 0,-1 2-90,0 2 90,-2 0 0,3 3-90,-3-1 90,1 9 0,-4-8-90,-1 7 0,-2-9-180,-5 5 90,0-6 0,-2 1-270,1-5 360,-1-1 90,16 1-90,-7 0 90,13 2-90,-9-1 0,-1 1 0,0 1 90,-2 0-90,0-1 0,-1 4 90,-1 0-90,-1 1 0,-1-1 0,-5 2 0,2-4 0,-5 3 0,3-5-90,-6-2 90,5-1-180,-6-4 90,8 2-90,-3-5 180,5 3 90,3-4 0,2 4-90,7 0 90,-3 4 0,2 0-90,-1 1 180,3 2-180,-2-1 90,4 2 0,-6-1 0,2 1-90,-6 0 0,-3 1-90,-2-1 90,-2-1-90,0-1 0,0-1-180,-3 0 180,0 0-90,0 0 0,1-2 180,0 1 0,11-4 90,-4 2 0,10-3 0,-3 4-90,-1 0 90,2-1-90,0 2 90,-2 0-90,6 2 90,-5-1-90,3 1-90,-5 0 0,0 1 90,-1-7-90,0 3 180,1-6-90,0 3 0,-1 2 90,3-1-90,-1 1 90,2 1-90,-1 0 0,0 1 0,-2 1 90,0 2-90,-3 2 0,-3 0 90,-2 0-90,-1-1 0,-1-2 0,-2 2 90,-1-2-90,-8 2 0,7-2 0,-8 2 0,9-3 0,-8 3 0,7-2 0,-6 3 0,7-1 0,-6 4 0,7-1 0,-2 1 0,0 1 90,-1 3-90,0 2 0,-1 0 0,2 1-492,0-2 0,0 2 311,2-1 181,-1 1 0,-1 0 90,2 1-90,0-2 0,0 0 0,2-5-341,0 1 0,0-2 431,1 0-90,-1 2-90,3-6 90,5-6 0,-1 0-90,6-8 90,-3 2 326,2-2-416,0-1 90,-1 3 0,0-1 0,3-4 45,0 0 0,0 0-45,0 1 0,-2 3 0,0-1 709,-1 4-709,0-3 90,-2 3-90,-10 14 0,1-2-492,-1 3 0,0 1 63,-3 6 429,5-8 0,-1 1 0,0 0 0,-1 1 0,1 0 0,0 1 0,-2 1 0,0 2 0,1-2 45,-1 1 0,1-1-75,-2 2 0,0 1 0,1-2 30,2-4 0,0 0 0,-2 4 0,-1 0 0,0 0 34,1-1 1,0-1-35,1-2-360,-4 5 271,9-19-1,1 1 0,4-10 90,0 1-984,0 0 804,2-2 180,-1 2-45,-2 4 0,1 0 45,2-3 0,-1 1 0,-1 1 0,0 2 983,2-4-536,-6 18-447,-1-1 90,-2 10-90,-1-4-292,-1 2 382,0 2-90,0 1 90,-1-3 0,2 0-90,0-4 0,0 1 60,-1 3 0,-2 2 0,1-2-60,3-4 0,-2 0 30,0 2 0,-2 2 0,2-3 60,-1 1-46,1-3 1,-1-1-45,0-6 983,1-2-950,1-5-212,3-6 89,2 1-45,2-4 0,1-1 135,1-1-492,0 0 0,1 1-486,1 3 816,-1 3 1,0 0 161,1 2 90,2-3 0,-4 10 89,2 7-89,-3 0 0,-1 3 0,-2 2-90,-1 3 60,-1-3 0,-2 3 0,2-1-278,-1-3 0,-1 0 248,0 5 0,-1 2 0,-1-3 66,2-3 0,-1-2-96,-1 5 0,0 0 0,-1-1 0,0-2 0,1-3 983,0-1-713,1-3-450,-1-1 90,1-8 0,2 0 0,2-5 738,4 1-738,0 0 0,1-1 0,2-3 135,3 0 0,-1 0-45,0 4 491,0 1 1,-1 1 94,-1 4-496,3-1 0,-3 4 179,0 8-269,-1-1 90,-4 3 0,-1 0-90,-3 1 45,0 0 0,-2 0-45,0-1-45,-2-1 0,-1-1 45,0-2-270,-5 4 91,5-10 584,1-3-585,2-2 180,5-5 0,0 4 0,4-7 0,-2 6 90,4-3-90,-4 5 269,3 0-179,0 9 0,-2-1 0,-1 7 90,-4 7-90,0-5-363,-2-1 1,0 1 272,-2-1 0,0-2 0,-1 0-90,-1-1-90,-6 1 90,5-8-270,0-4 90,3-2 90,2-5 1,4 2 89,1-3 0,2 0 90,0 0 45,3-2 0,0 0 45,0 5-1,0 1 1,-1 1 726,1 2-636,4 2-91,-6 4 361,6 10-360,-6-3 45,-3 4 0,1 0-45,-3 0-90,0-3 0,-2-1 90,0 1-90,-1-2 0,0 0-90,-3 0 0,2-4 0,-3-4 0,3-3 0,-1-5-90,3 0 0,3-3 0,-1-1 91,3-4 59,-1 4 0,1-1 0,0 1-173,2-5 203,0 3 0,0 0 0,1 4 45,-1 2 0,-1 0 45,1 0 0,2-1-180,-3 5 90,-4-2-90,0 1 203,-4-2-203,3-1 90,1 1-90,0-1 0,0 1 0,2 0 90,0-1-180,3-6 180,-2 5 0,1-1 0,1 1 90,-1 3-90,3-2 180,-1 5-180,0 4 90,-2 0 90,1 4-90,-4 3-1,-2 4 1,0 0 0,-4-1 0,0-1-90,1 0 0,-4-1 0,0-1 0,1-4 0,-8-1 0,9-5-90,-5-8 0,5 1 0,2-3 1,1-2-1,0-3-238,3 3 0,0-2 0,1 2-164,0 3 0,1 0 384,1-2 0,-1-1 0,1 2 108,3-4 90,0 4 0,-1 1 90,1 3 0,4-1-180,-5 11 90,0 1 90,-2 4 803,-1-1 0,-2 1-478,-2 0-595,-3-10 90,2-2 0,-2-9-45,3 3 0,1 0-270,1 2 1,-1-1 179,1-8 0,0 0 45,1 6 0,0-1 0,1 0 0,0-1 0,1-1 0,-1 2 90,1-1 0,0 1 0,2-4 0,1-1 0,-1 4 0,3 0 135,-3 6 0,2 1 45,1 8 0,-2 3-90,-1 5 90,-5 3 0,-1 2-90,-1 3-418,0-4 0,-2 3 0,1-3 67,-1-3 1,0 0 290,-2 1 0,-1 2 0,1-2-30,-4 2-305,0-4 0,-1-3 215,2-5 13,-6-9-103,9-1-45,1-2 0,1-1-759,2-4 949,1 1 0,1-1 0,2 2 1,0 1-1,0 1 0,0 0 1,-1-1-1</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367"/>
    </inkml:context>
    <inkml:brush xml:id="br0">
      <inkml:brushProperty name="width" value="0.07938" units="cm"/>
      <inkml:brushProperty name="height" value="0.07938" units="cm"/>
      <inkml:brushProperty name="color" value="#66CC00"/>
    </inkml:brush>
  </inkml:definitions>
  <inkml:trace contextRef="#ctx0" brushRef="#br0">137 115 7803,'-4'17'163,"1"-1"1,-1 0 0,1 1 0,0-1 0,-1 1 0,-5-4-163,4 2 0,-2 7 0,-1 0 1,2-4-1,1-11-447,1-15 0,1-5 401,2 1 0,2-1-135,3-3 135,0 2 0,1 1 90,-2 4 0,0 0-45,4-5 0,-1 2 0,1 2 502,4 0-323,-4 12 91,1 6-90,-4 5-508,-4 0 0,-1 2 0,-1-2-164,1 0 0,-2 0 339,0 0 0,0 1 0,-1 0 0,0-2 143,0 0 1,-2-1 69,-2 2 0,0-1 0,0-2 60,1-2 0,1-3-165,-7 3 0,0-2 45,2-7-688,-4-4 598,7-4 90,3-1-180,1-4 45,3 3 0,1-1 45,0 2 0,1-1 30,1-1 0,1-3 1,0 2 14,1 0 0,-1 0 45,4-1 0,0-1 0,0 1 0,-2 5 0,1 1 45,4-4 0,0 2 938,-1 7-492,0 4 1,0 3 491,0 1-454,4 7-439,-8-4-405,-1 2 405,-3-2 0,-1 5-90,-1-3 744,-5 4-834,1-8-90,-11 0 0,5-7 45,1-1 0,0-1-45,-2-5-135,2 0 1,2-2 44,-1-1 135,3 1 0,2-1 45,2 2 0,4-1 0,0 1 90,2 0 45,3 1 0,2 0-45,0 3 90,2 1 0,-1 2 0,1 1 0,-1 0 0,0 1 232,2 1-277,-1 0 0,-1 0-45,0 0 361,4 1-361,-14-8-90,-1 1 0,-8-6 90,-1 2-446,-3-2 266,2 2 0,-1 0 45,3 2 0,-1 0 135,0 0 0,-2-2 0,2 2 0,1 1 0,-1 0 0,-2-2 0,0 0 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368"/>
    </inkml:context>
    <inkml:brush xml:id="br0">
      <inkml:brushProperty name="width" value="0.07938" units="cm"/>
      <inkml:brushProperty name="height" value="0.07938" units="cm"/>
      <inkml:brushProperty name="color" value="#66CC00"/>
    </inkml:brush>
  </inkml:definitions>
  <inkml:trace contextRef="#ctx0" brushRef="#br0">0 0 7353,'13'7'-100,"0"0"0,0 1 0,5 1 0,-8-4 0,-18-12 0,-6-3 0,3 2 0,-1-1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11:28.111"/>
    </inkml:context>
    <inkml:brush xml:id="br0">
      <inkml:brushProperty name="width" value="0.34286" units="cm"/>
      <inkml:brushProperty name="height" value="0.34286" units="cm"/>
    </inkml:brush>
  </inkml:definitions>
  <inkml:trace contextRef="#ctx0" brushRef="#br0">0 41 8882,'10'-14'-90,"1"3"-1709,-1 6 1799,1-1 0,-6 4 0,-1-1 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369"/>
    </inkml:context>
    <inkml:brush xml:id="br0">
      <inkml:brushProperty name="width" value="0.07938" units="cm"/>
      <inkml:brushProperty name="height" value="0.07938" units="cm"/>
      <inkml:brushProperty name="color" value="#66CC00"/>
    </inkml:brush>
  </inkml:definitions>
  <inkml:trace contextRef="#ctx0" brushRef="#br0">0 89 7623,'14'8'180,"-1"1"-136,-6-5 1,1 1-537,0 0 0,0 0 392,1 0 0,0 0 145,-1-1 0,0 0 135,8 4-90,-3-2 0,0 0 0,-3-1 433,1-1-613,-9-10 0,-2 1 45,-5-2 0,-1-2-219,0 2 0,-1 0 84,-5-6 0,0 0 45,4 3 0,-2 0 135,-1-2 0,-1-1 0,0 1 0,3 2 0,0 0 0,0 1 0,1-1 0,-1 1 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370"/>
    </inkml:context>
    <inkml:brush xml:id="br0">
      <inkml:brushProperty name="width" value="0.07938" units="cm"/>
      <inkml:brushProperty name="height" value="0.07938" units="cm"/>
      <inkml:brushProperty name="color" value="#66CC00"/>
    </inkml:brush>
  </inkml:definitions>
  <inkml:trace contextRef="#ctx0" brushRef="#br0">176 161 7533,'4'-8'539,"0"0"-269,-2 3-180,1 0 90,0 1 0,-2-1-90,2-1-90,-1 1 90,1 0 0,0 1 90,1 1-90,-1-2 90,1 2-90,-2-1 89,1 0-179,-6-1 90,0 3-90,-3 0 90,-2-1-90,3 1 0,-2-1 0,2 0 90,0 1-180,-4-2 90,3 1 0,-7-1-90,8 2 90,-3-1-90,2 2 90,7 5 0,-1-1 0,6 5 0,0-3 0,1 0 0,0 1-604,2 0 604,-2 0 90,3 1-45,-3-1 0,1 0 45,2 1-45,-2 1 0,0-2 45,-2-1 90,0 3-90,-8-3-90,1 0 90,-6-2-90,-3-5 89,2 1-89,-9-4-89,6 1 44,0 0 0,1 0 45,-1-1 0,2 1 0,2-1-90,1 2 90,-2-3 0,5 2 604,2-3-604,6 5 0,3-1 0,1 4 0,-2 1 0,-1 0 0,0 0 0,4 2-90,-2 0 90,1 0 0,-12-5 0,-1-1 0,-8-3 0,3 0-45,1 0 0,0 1 45,-5-3-135,1 1 0,1 0-45,-2-1 0,2 1 1,-1 0 89,2 0 45,2 2 0,1 0-45,1 1 899,0-1-539,11 2-180,-2 2-90,6 3-90,-8 4 0,-3-2-90,-4-1 90,-1-5 0,1 0-89,0-2-1,1 0-90,1-2 90,1 0 0,-1-3 180,3 1 0,2 0 0,1 0 0,2 3 90,2 2-90,2 4 0,-2 2 0,3 5 0,-3-3 90,2 6-90,-4-3 90,1 7-90,-4-6 0,-1 1 0,-3-4-90,0-5 0,-4-2-90,-4-6 90,3 0-180,-4-6 180,7 5 0,-1-5 90,4 5 90,0-2 0,4 3 180,0 0-180,4 5 0,0 1 0,1 4 180,0 4-270,-3-2 180,3 8-180,-5-6 0,-2 6-90,-1-7-180,-3 3 0,-2-10 0,-2-1-180,2-4-534,-2-7 982,3 4 1,-1-8 0,2 2 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371"/>
    </inkml:context>
    <inkml:brush xml:id="br0">
      <inkml:brushProperty name="width" value="0.07938" units="cm"/>
      <inkml:brushProperty name="height" value="0.07938" units="cm"/>
      <inkml:brushProperty name="color" value="#66CC00"/>
    </inkml:brush>
  </inkml:definitions>
  <inkml:trace contextRef="#ctx0" brushRef="#br0">0 128 8072,'12'-6'60,"0"-1"0,-1 1 0,-3 0-240,-12-5-708,1 0 709,1-1-805,1 1 347,0 0 637,2 0 0,1-6 0,0 7 0,0 1 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372"/>
    </inkml:context>
    <inkml:brush xml:id="br0">
      <inkml:brushProperty name="width" value="0.07938" units="cm"/>
      <inkml:brushProperty name="height" value="0.07938" units="cm"/>
      <inkml:brushProperty name="color" value="#66CC00"/>
    </inkml:brush>
  </inkml:definitions>
  <inkml:trace contextRef="#ctx0" brushRef="#br0">370 155 7713,'10'-1'90,"-1"-1"-1,-5-1 91,-2-3-90,-4-4 0,0 1-1074,-3-2 1061,-2 1 13,0-1 0,-2 0 0,-1 0-90,0 1 90,-1 0-90,-1 1 0,0 1 0,1 2 0,0 0 170,-3 1-350,-1 2 180,2 2-90,2 5 90,8 5 0,3 0-215,4 1 215,1-1 81,1-1 9,2 1-90,1 1 90,1-1-90,2 0 90,-1-1 0,1 0-90,-1-2 90,1 0-1,-2-2-218,5 2 218,-6-2 181,3 0-180,-13-9-90,-2 0 0,-7-6-577,-3-1 577,5 6 0,0 0-45,-5-4 0,-1 0 0,4 2 0,-1 0-265,0 1 0,-1-1 0,1 1 265,3 2 0,-1-1-135,-5-2 1,0 0 89,3 2 170,1 1 0,4 2 10,8 9 0,0-3-90,9 9 90,-1-5-1074,1 1 988,0-1 215,-1 0 1,0-1-130,2 1 401,-2-1 1,-1-1-297,-2-1-15,0-1-180,-10-8 0,1 2 983,-6-8-636,-5 3-347,4 0-90,1 2 0,0 2 846,0-2-936,-7-1 525,8 4-345,-2 2 0,5 6 90,2 0-90,2 5 89,1-3 1,0 1 180,1 1-90,-1-3-720,1 4 451,-6-20-91,2 7 90,-6-12 0,4 13 90,-4 5 0,2 3 0,0 3-90,0 2 90,1 1 0,0 2 0,1 1-492,1-6 0,0 1 484,0 3 0,0 1 0,0-2 8,1-2 0,0-1 0,0 8 0,0 0 0,0-1 45,0-3 0,1 0-45,0-4-180,0 5 90,4-19 1,-1 3-91,2-13 0,0 4 90,-1-3-135,1 0 0,1 0 180,-3 5 0,1 0-379,2-7 0,0 0 334,-1 6-90,-1-5 1115,-2 7-935,-5 7 0,0 2 0,-3 7 90,3-1-90,-1 2 90,1 1 0,1 0 0,-1 1-90,0 3 89,0 1 1,0 0 0,2-4 45,0-1 0,0 0-45,1-4-90,3-14-90,0 0-402,0-4 0,1 0-146,1-5 593,-2 7 0,1 0 45,-1 0 0,0 0-45,2-6 0,1 0 0,-3 7 0,1 0 449,2-8 1,-3 5-405,-8 14 90,4-4-90,-3 8 0,-1 3 90,0 4-90,0 1 89,0 3 1,0 0-518,2-7 1,1 0 487,-1 4 0,-1 1 0,1-2 30,0 5-45,1-4 0,1-1 45,-1 0 45,2-1 0,-1-1-46,1-2-538,0 5 269,7-18 90,-2 3 0,4-9 1073,-4 4-760,0-1-313,0 2-90,1-2 180,-2 2 983,-1 11-762,-2-2-221,-3 11 0,-1-5 90,1 2 0,-1 2 0,0 1-90,2-6 0,-1 1-328,0 3 0,-1 1 0,2-1 177,-1-3 1,1-1 195,-1 9 0,0-1 45,-1-1-135,2-2 0,0-1-315,0-6 270,-1-7 0,3-5 0,-1-11 90,2 4-90,-1-1 0,1 1 45,-1 1 1,1 1 44,-1-2 983,1-4-52,-2 23-841,0-1-45,0 2 0,0 2 45,0 1 0,0-2-525,0 8 525,0-3 0,0 0 0,1 1 45,-1-1 0,1-1-45,-1-2 0,0 5-270,2-9 90,1-14 0,-2 3 0,2-13 0,-1 5 0,0 0 525,0 0-615,0-1 90,-1 3 90,1-4 90,-2 19 0,0 0-90,-1 11-984,1 0 1009,0-3 65,1 0-405,-1 5 315,1-4 135,0-4 0,0 1-45,0-2-450,0 5 270,-1-27 0,-1 6-402,2-5 0,-1 0 267,0-3 135,0 2 152,1 0-152,-1 2-81,-1-2 171,1 4 90,0-1-90,-1 17 983,0-4-849,0 11-44,1-5 893,0 1-933,0 1 1,1 0-51,0 4-23,0-1 0,1-1 23,0 0-180,-1 4-719,0-9 719,-2-9 90,1-2 90,-2-10-90,1 5 90,1 0-90,-2-5 180,0 4 90,-2 0-180,2 10 887,0 2-797,1 6-1,1 0-89,0 0 135,1 4 0,-1 0 45,2 4-508,-1-5 0,0 1 0,1-1-164,0-2 0,0-1 487,0 4 1,2 1 0,-2-1-211,1-3 1,0 0 259,1 7 0,1-1-45,-1-3-45,0-3 0,0-1-585,0-1 540,5-4 0,-4-6 90,2-5-90,-5 0 90,0 1 983,1-2 0,-2-8-598,0 6-340,0-2 0,0 0-45,-2 3 779,1-4-509,-1 7-270,1 10 90,0-1 0,0 10 0,2-3 0,0-1 0,0 0-1074,1 7 868,-1-5 0,1 0 206,0 7-1,0-10 1,0 2-45,0-1 0,-1 0 0,2 0 0,-1 0 0,0-1 0,0 1 45,2 8 0,0-5 0,1 0-90,0 2-470,-1-2 1,0-2-161,-1-4 450,4-7 0,-4-5 90,2-9 0,-3 2-402,-1 2 0,0-1-246,-1-5 768,0 4 0,0-2 0,0 2-30,-1 3 0,1 0 134,-1-2 1,0-1-1,0 2-44,-1-3 401,0 4 1,-1 2-468,-2 8 66,2-1 0,-1 13-90,3 0 89,2 2-134,-1-2 1,1 1 88,0-4 1,1 1 45,0 7 0,0-2 0,1 2-90,0-3 0,0-2-270,0-2 920,4-7-740,-4-8 0,2-10-90,-4 0-312,0 2 0,-1-1 0,0 2 0,0-1 325,0-1 0,-1-2 0,-1-1 0,1 3 167,-1-4 0,0 0-23,0 2 1,-1-2-1,0-1 1,0 4 22,1 3 0,-1 1-492,-2-6 0,0 2 127,1 8 1348,-2 1-604,2 9-199,0 7-180,1 2 179,3 2 1,1 3-90,0-8 0,0 0-267,1 3 0,0 3 0,0-3 222,1-3 0,0 1 44,0 2 1,1-1 0,0 2 0,1-1 0,0-2-90,-1-3 983,2 0-416,0-3-657,2-6-90,-3-3 0,1-6 0,-3 0 0,-2-3 0,0-1 90,-1 5 0,0 0 52,-1-2 1,-1-3 0,0 0 0,-1 2 37,1 2 0,-1 0 0,0-2 0,-1-1 0,0 2 0,-2-3-932,-2 1 932,1 1 322,-2 0-322,1 5 0,0 1 90,1 6-90,1 10 0,2 0 488,3 2 1,2 1-445,1-3 1,1 0 105,2 5 0,1 2 0,1-1-105,-1-2 0,0-1 45,1 0 0,0 0 0,1 0 0,-1-1 0,1-1 0,1 0 60,1 0 0,2 2 0,-1-2-105,-3-3 0,1-1 44,5 3 1,0 0 893,-4-4-773,6-4-210,-8-2 0,1-6 0,-8 0-45,-4-2 0,-1-2 45,-4-3-199,2 4 1,-2-1 0,1 1 153,0 2 0,-1-1-45,-2 0 0,0-1 1,1 1 44,2 3 0,-1 1-180,-4-4 0,0 3 225,3 6-90,-1 2 90,7 4 45,5 2 0,1 1 45,4 5-418,-1-4 0,1 2 0,-1-3-3,1 1 1,1-1 480,3 3 0,2 1 0,-1-2-241,-3-3 0,1 0 151,0 1 0,2 0 0,-1-2 120,1 0-180,-2-4 0,0-1-90,-3-4 998,3-8-1088,-9 0 90,-3-1 0,-1-2 0,0 1-113,-1 1 1,-1 0 134,-1-2 1,-2-2-1,0 1 1,1 2 558,-2 0 1,0 0-319,-1 0 0,-2-2 0,1 2-263,4 5 0,0 1 0,-4-1 0,0 0 521,2 3-521,-5 5 90,9 4 45,2 5 0,0 1 135,5 4-508,0-4 0,1 3 0,0-2 293,1-1 1,1 1 146,0 0 1,2 3-1,-1-1 1,1-2-605,0 2 0,0 0 352,1 0 0,1 1 0,-2-3 230,0-1 0,-1-2-64,0-1 0,0 0 64,4 5 90,2 1-180,-4-6-90,-1-1 0,-1-12-180,-4-7 225,-2 3 0,1-3-283,-3 0 0,0-1 0,-1 0 267,0-1 1,-1-1 15,-1 0 0,0-2 0,-1 1 0,1 1 45,-1-1 0,-1 0-23,0 1 1,-1-3 0,-1 1-1,2 2 514,0 3 1,-1 1-352,1-1 0,-2 0 1,1 3-141,-1 0-90,-7 5 90,9 6 90,-5 12 0,9-2 45,1 5 0,1 1-90,2-7 0,0 1-113,2 4 1,-1 1 0,2-1 157,-1-2 0,2-1 0,-1-1 0,2 3 0,-1-2 0,0-1-45,0-1 0,1 1 15,0 0 0,0 1 0,0-2 30,3 0-248,-3-4 1,1-1 157,0-1 983,5-6 0,-7-6-1475,-1-8 0,-1-2 0,-1 5 0,-2-1 249,0-3 1,0-2 0,-2-2-1,1 3 314,0 5 0,0 0 0,-2-1-94,0-3 1,-1-4-1,-1 2 1,2 2-23,-2-1 0,-1 2 15,0-1 0,-1-1 0,0 2-15,2 4 0,-1-1 15,-2 2 0,1-2 0,0 4 379,-2-3-349,0 6 0,2 2-90,1 5 90,-1 10 90,6-1-61,2 1 1,1 1 0,1 0-324,0-1 1,0 0 338,1 0 0,1 2 0,1-1 0,-1-1 267,1 1 0,1 0-282,-1-2 0,0 0 0,1-1 15,0 1 0,0 0-537,1-2 0,-1 0 496,1 0 0,-1 0 41,1-2 0,-1 0-164,2 2 1,-1-2 118,5 2 128,-4-4 1,0 0-219,0-2-180,8-6 180,-9-2-45,-2-3 1,0-2-46,-3-3 90,-2 2 0,-1 0 463,-1 1 1,-2 0-419,1-2 0,-2 0 249,0 0 0,0-1-204,-2-1 0,0 0-45,0 1 0,-1-1 0,0 1 0,-1 0-283,-2-2 0,-1 0 0,1 2-48,0 0 0,0 0 346,-1 0 0,-2 0 0,2 2 242,-2 0-257,4 6 0,-1 2 45,3 4 0,-1 10 0,7 0 60,3 0 0,2 3 0,0 0 38,1-2 1,0 0-32,1 0 1,0 3-1,1-1 1,0-1-23,0 1 0,2-1 67,0-1 0,2 2 1,0 0-1,-1-2 240,0 0 0,1 0-285,-2-2 1,2 1-1,-1-1 1,0-1 423,-3-2 1,1 0-1,5 1 1,-1-1 152,-3-3-1004,6-12 270,-12-2-402,-3-7 0,-2-1 217,0 6 1,-2 0 214,-2-3 0,-1-3 0,0 2 15,-1 1 0,0 0 22,-2 2 1,-1-3 0,1 1-1,-1 2-7,4 3 0,-1 1 0,0-1-15,-3-2 0,-3-1 0,0 0 1,2 2-1,3 3 0,-1 1 0,-6-3 0,2 3 913,4 6-868,2 14 0,6-1-328,3-1 0,1 2 0,1-1 408,1 0 0,1 0 32,1 1 0,3 1 1,-1 1-1,-1-2-67,2 2 0,1-2 90,0 0 0,3 2 0,-1-1 0,-1-2-401,-1-2 1,0-1 325,0 0 0,3 1 0,-3-2-150,1-1 0,1-1 1073,-6-8-1518,-3-16 445,-3 9 0,-1-1-156,-2-2 0,-1-2 0,-1-1 0,1 2-246,-3-3 0,-1 1 379,1 1 0,-1-2 0,0 0 1,0 3 603,0 0 1,-1 1-432,1 2 0,-2-1 0,0 0 0,2 2-60,-1 0 0,1 2-45,-7-5 0,1 2-45,5 7 699,-4 7-609,9 2 90,1 4 0,2 2-45,2-3 0,2 0-537,-1 4 0,2 0 391,1-1 1,-1-1 189,1 1 1,1-2 0,0 1 0,0 0 0,0-1 0,1-1 401,2 3 1,1-1-186,-3-3 0,0 0-171,4 2 0,0-1-45,1-1-45,-4-4 0,0 0 344,1-3-479,-1-5 0,0-2 0,-1-4-238,-2-4 0,-2-3 0,0 2-164,-2 0 0,0 1 268,-1 0 1,-1-2-1,0-1 1,0 2 331,-2 0 0,0 0-108,-2-1 0,0-2 0,-1 2-45,1 3 0,-1-1 15,-2 0 0,-1-1 0,1 1 30,2 5 0,-2 0 0,0 0 0,-3-1 0,3 3 0,-3 1 287,1 4 1,0 1-288,3 3 0,0 6 0,1 1 90,3 3-45,0 3 0,2 1 0,2-6 0,1 0 45,2 5 0,1 1 0,0-1-45,0-3 0,0 0 15,3 3 0,1 1 0,0-3-15,-3-5 0,0-1 0,5 4 0,1-1-45,0-2 0,-4-4 0,2 0-90,1-2-90,-2-3 0,2-1 90,-1-3-135,0-7 0,-1-1 135,-2-2 581,-3-1 1,0-1 47,-6 1-599,-1 4 0,-2-1 0,0 1 60,0 2 0,-1 0 0,-2-2 0,-2-1 0,1 2 0,1 3 0,1 2 0,-3-1 0,-2 0 0,2 1 0,-6 0 0,2 2 0,-1 0 983,3 4-723,2 4 0,1-1-260,0 4 0,4 1 0,1 2 90,4 3-582,0-4 0,2 0 542,3 6-6,-2-7 1,1 1-45,1-1 0,0 0-492,2 1 0,-1 0 366,1-1 1,0 0 170,1-1 0,0 1-373,2-2 0,1 1 0,-2-1 138,1 0 1,0 0 189,3 0 0,2 0 0,-1-2-790,1 0 790,-2-3 0,0 0-90,-2-2 0,2-3 624,-1-1-624,-4-1 0,1-1 0,1-2 45,-3-1 0,-1 1-45,-2-2 45,-4 0 0,-1-1 135,-4 0 29,-4-2 1,-1 1-75,2 6 0,-1 1-15,-4-2 0,-3 0 0,2 1-30,3 2 0,0 1 0,-3 0 0,-1-1 0,1 2 0,-2 1 0,1 3 0,0 2 0,4 0 491,2 3 1,1 2 491,6 2-1475,4 6 0,3 1 397,-1-6 1,1-1 154,3 4 0,2 1 0,-2-1-15,1-3 0,0-1-291,1-1 0,2 2 0,0 0 0,-2-2 45,2 0 1,0 0 185,2 1 1,2 1 0,-2-2 14,-4-3 0,-1-2 60,2 1 0,2 0 0,-2-2-60,4 2-262,0-1 1,-1-2 261,-5 0 983,6 0-509,-20 1 509,2-1 0,-11 3-635,2-3 197,-2 0-545,-3 0 0,8-1 0,-1-1 0,-4 1 0,0-2 0,4 1 0,-1 0 0,-2-3 0,-1 1 0,2 0 0,2 0 0,2 0 0,-8-3 0,2 0 983,4-1-745,-1-5-238,9 3-90,3-6 0,5 5 45,2 3 0,1 0 45,3-1-90,4 0 1,0 0 89,1 2-45,0 1 0,-1 1-45,-2 2 90,0 4 0,0 0 0,-2 2 404,-1 0 0,-1 1-314,-4 2 0,0 7-90,-7-7 89,-5 5-89,-1-8 45,-4-4 0,-2-1-45,4-2 0,0 0-60,-5-4 0,-2-1 1,1-1-31,4 2 0,1-1 0,-1-1 0,-1-2 0,2 1-90,0-3 90,4 3 0,2 0 0,1-1-45,5 1 0,1-1 45,2 1 90,5 0 0,2 0 0,1 3 45,0 2 0,0 0-45,0 4 90,0 3 0,1 0 0,-1 4 45,-1 1 0,-2 2-45,-3 0 45,-3 4 0,-2-1-135,-2 2 90,-3-1 0,-2-2 0,-2-1-46,-6-5 1,0-2 45,-4-3-90,5-3 0,-2-3 0,2 1 0,1-2 0,0-3 0,1 0 0,-2-2 0,0-2 0,2 2-492,-1-1 0,2-2 335,1 2 0,-1-2 0,1 1 1,1 1 111,2 1 0,1 1-15,1-3 0,0 0 0,2 1-30,1-6 30,4 7 0,0-3 0,1 4-463,6-5 478,1 3 0,2 2 45,0 4 45,0 3 0,2 2-45,-1 3 90,-2 3 0,0 0 0,-2 3 0,-2 3 0,-1 1 0,-3 0-45,-3 0 0,0 0 45,-5-1-45,-3-3 0,-3 0 45,-1-2-90,-3-3 0,0-1 0,-1-5 0,2-1 0,-2-3 0,2 1 0,4 1 0,-1-1-60,-3-3 0,-1-3 0,2 2-30,2-3 45,2 3 0,2 1-45,3 0 90,1 0-90,3 0-90,4-3 180,0 4-45,2 1 0,1 0 45,4 1 0,2 2 0,0 0 0,1 2 0,-1 1 0,0 1 0,-2 3 45,-1-1 0,-2 2-45,-1 1 90,2 4-90,-11-1 90,-5 1-90,-3-2 45,-4-5 0,-2-1-135,-2-2-238,5-2 0,-3 0 0,3 0-125,1-1 0,0 0 408,-5-4 0,0 0 1028,0-2-1043,5 1 1,1 0-31,3 1 471,0-3-471,10 4 90,12 2 0,-1 0-328,-3 5 0,4 2 0,-2-1 207,-2 1 1,-1 1 179,4 1 1,2 1 0,-3-1 431,-4 0 1,-1 0-13,6 4 1,-2-1-390,-1 1-45,-4 1 0,-2-1 45,-1-1-1,-5 9-89,-4-11-205,-11 0 205,3-6 0,1-2 0,-1-2 0,1-1 0,1 1 0,1 0-328,-4-3 0,0-2 0,1 2-164,4 1 0,2-1 362,-5-6 1,2 0 129,3 0-45,3 2 0,1 0 1028,3 2-910,5 1 1,1 2-74,3 0-45,2 2 0,0 1 578,3 4-488,1 2 0,1 2-80,-8-1 0,0 0 35,8 4 0,-1 0 983,-3 1-492,-2 0 1,-1 2 186,-3-2-678,-2 1 0,-1-2 0,-6 1 0,-5 0 0,-2-4-45,-5-6 0,-2-2 45,7 1 0,0-1-328,-4-2 0,-2 0 0,2-1-164,4 1 0,0 0 164,0-2 0,-2 0 0,2 0-427,-1-3 710,3 3 0,1 0 45,4 2-180,1 0 180,3 0-90,3 3 90,3-1 0,7 4 0,-3 1 30,-1 2 0,2 0 0,-1 1-157,-2-1 1,1 1 171,0 1 0,3 2 0,0-1 0,-3 0 446,1 1 1,-1 0-165,2 1 1,0 1 0,-2 0-28,-3-3 0,-1 0-255,3 4 0,0 0-45,-3 0 45,-1-2 0,-1 1-45,-5-2 475,-1 0-475,-6-5 0,-2-4 983,-1-3-995,-2-3 1,-1-3 11,6 4 0,-1 0-328,-3-4 0,-1-1 0,2 1-164,2 1 0,0 1 164,0-1 0,0-2 0,1 2-357,-3-4 595,4 4 0,1 0 0,7 2 90,0 2 0,6 4 0,-1 3 90,4 3-45,-1 0 0,0 1-45,3 2 491,1 1 1,-1 0 491,1 0-878,-2 1 1,0 1-106,0 1 45,-1 1 0,-2 0-45,-4-1-89,-1-1 0,-1 0 89,-3 0-37,-3 3 37,-1-6 0,-8 1 0,4-6 0,-4-5 0,0-2 0,-1-3-476,1-1 1,0-1 385,1-2-21,4 5 1,1-2 110,-1-1-379,2 1 379,1 1-61,1 1-29,2 2 972,3-2-882,2 5 983,4 2-719,-1 4-264,2 1 90,1 4-90,-3-2 0,6 4 0,-7-3 978,3 5-978,-6-6 0,-3 1 0,-5-8 0,-4-2 0,-1-5 0,2-1 0,-2-1-45,3 1 0,1 0-45,-5-4-45,4 3 0,-1 0 45,2 0-270,-1-5 181,5 7 89,3 0 90,5 3 0,4 4 0,2 2 90,-1 3 0,-1 0-1,4 1-44,-1 1 0,-1 0-45,0 0 45,-1 0 0,-2-1-45,0 0 0,4 3-90,-18-9 0,2-1 90,-11-6-492,8 1 0,-1-1-492,-2-3 492,-1-2 0,0 0-492,1 1 492,1 1 0,2 1-293,2 2 695,0-2 180,4 4-90,5 4 983,1 1 0,3 5 0,-2 0 0,4 3-409,-3-1-484,0 0 0,-1 0 0,0 0 390,3 5-480,-7-5-90,-1 1 90,-2-1-90,-2-2 0,-2-1 0,1-2 0,-3 1 0,0-2 0,-2-2 90,0-1 0,2-2-90,0 0 90,2 0 0,0 0 0,1 1 0,-1-1-90,1-1 180,0 1 90,1-1-90,8 5 90,-2-1-90,6 5 180,-5-2-270,-6-8 0,-1 2 90,-5-9 0,-2 2-90,2 1-381,-1 2 1,0-1 380,-4-1-492,-2 1 0,-1 0 0,7 5 0,-1-1 171,-3 1 0,-2 0 1,1 1 140,4 2 1,0 2 179,-9 0 0,2 2 90,-1 3-90,4 1 0,1 0 90,-1 4-582,1 2 0,2 2-276,1 0 828,4-4 0,-1 1 0,2-1 202,0 5-217,1-2 0,1-1 45,1 0-90,1-1 0,1-1 0,-1 1 0,1-1 0,0-1 0,1-2-90,3 7 0,-3-10 1073,5 4-129,-2-8-944,2-3 90,-2-3 0,1-4-90,-2 3 558,-1-3-468,-2 2 983,-1 0 0,-2-1 0,-2 5-158,-4 5-735,2 4-90,-4 5-512,3 0 512,0 2-492,0-1 0,1 0 366,2-2 1,-1-1-367,-1 4 0,0 0 120,0 4 372,1-3-770,1 0 860,0-1-90,0-3 90,1 0 236,-1 2-416,5-17 90,-1 4-45,1-6 0,2-3 634,-1-3-679,1-3 45,-2 5 0,0-1 0,-1 3 0,1-1-45,-1-3 0,0-1 1,-1 0-91,-1-2 1163,-2 10-472,-1 5 472,2 5-889,-2 6 0,2 3-4,-1 4-418,1-6 0,1 3 0,0-2 181,1-2 0,-1 0 267,1 3 0,0 1 0,0-2 123,0-2 1,1-2-64,-1 11 0,0-7-180,0-25 0,1-6 0,1 10 0,-1-7 0,1-1 0,-1 0 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373"/>
    </inkml:context>
    <inkml:brush xml:id="br0">
      <inkml:brushProperty name="width" value="0.07938" units="cm"/>
      <inkml:brushProperty name="height" value="0.07938" units="cm"/>
      <inkml:brushProperty name="color" value="#66CC00"/>
    </inkml:brush>
  </inkml:definitions>
  <inkml:trace contextRef="#ctx0" brushRef="#br0">0 89 7713,'6'-15'-30,"-1"-1"0,-3 33 0,0-1-120,1-23 0,1-9 0,1-6 0,0 0 0,0 5 0,-1 10 150,4 20 0,-8 5 0,-1-9 0,1 1 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350"/>
    </inkml:context>
    <inkml:brush xml:id="br0">
      <inkml:brushProperty name="width" value="0.07938" units="cm"/>
      <inkml:brushProperty name="height" value="0.07938" units="cm"/>
    </inkml:brush>
  </inkml:definitions>
  <inkml:trace contextRef="#ctx0" brushRef="#br0">775 258 7713,'-7'0'4137,"-1"-1"-3957,3-1-90,0-2 0,2 1 0,-1-1 0,1 0 0,0 1 0,-1-2 0,0 1-90,0-1 90,0 2-90,0-2 90,-1 1-90,2 1 90,-2-2 0,1 1-90,0 1 90,0-1-1,0 0 1,-1 0-90,0 0 0,1 0 90,0 1-90,-1 0 0,2 0 90,-1 0-90,-1 1 0,1 0 90,-1-2-90,0 2 0,0-1 90,-1 0-90,1 1 0,-1 0 0,0-1 0,0 1 90,1 0-90,-1 0 90,0 0-90,0 0 90,1 0 0,-1 0-90,-1-1 90,2 0-90,-1 0 0,3 1 0,-3 0 0,1-1 90,0 1-90,-2 0 0,2 0 0,0 0 0,-1-1 0,0 1 0,1 0 0,-1 0 0,1 0 0,-1 1 0,0-2 0,0 2 0,1-1 0,-1 0 90,2 0-90,-2 0 0,1 1-90,-2-2 90,2 1 0,0 0 0,-1 0 0,1 0-90,-1 0 90,0-1 0,0 2 0,0-2 0,1 1 0,0 0-90,-2 0 90,4 0 0,-4 0 0,2 0-90,-1 0 90,0 0-90,2 0 90,-3-1 0,2 2 0,-1-2 0,0 1 0,1 0-90,-8-4 90,7 4 0,-7-3 0,8 3 0,-3-2-90,2 2 0,-2 0 0,2 0 0,-1 1 90,1 0-90,-1 0 0,1 0 90,-3 1 0,4 0 0,-2 1-89,2 0 89,0 0 0,-1 0 0,2 2-90,-1-1 90,0 1 0,0 1 0,1-1-90,0 0 90,0 0 0,1 0 0,0 1 0,-1 0 0,2 1 0,-1 0 0,1 1 0,0-1 0,-1 1 0,2-1 0,-1 0 0,0 0 0,0 0 0,0 0 0,1 0 0,-1 0 0,1 0 0,0 1 0,-1-1 0,2 1 90,-2-1-90,1 1 0,0 0 0,0 0 0,0 1 0,-1-1 0,1 0 0,0 1 0,1-1 0,-1 1 0,0-1 0,0 2 0,0-2 0,0 1 0,0-1 0,0 0 0,0 1 0,1-1 90,-2 0-90,1 2 0,0-4 0,0 4 0,0-3 0,1 2 0,-2-2 0,2 2 0,-1 0 0,1-1 0,-1 1 0,1 0 0,-1-1 0,0 2 0,1-4 89,-2 6-89,1-3 0,0 1 0,0 0 0,-1-1 0,1 1 0,0-1 0,0 1 0,0-2 0,-1-1 0,0 2 0,1-2 0,-2 2 0,2-2 90,0 2-90,-1-2 0,0 1-90,1-1 90,-1 2 90,1-2-90,-1 1 90,0 1-90,1-2 90,-2 1-90,2 0 0,-1 0 0,-1 0 90,1-1-90,0 0 0,-1 1 0,2-2 0,-1 2 0,0-2 0,-1 2 0,0-1 0,1 1 0,0-1 0,0-1 0,0 1 0,0 0 0,0 0 0,1 1 0,-1 0 0,0 0 0,0 0 0,0 1 0,1-1 0,0 0 0,0 0 0,0 0 0,0-1 0,0 0 0,0 1 0,1 1 0,0 0 0,1 1 0,0-1 0,-1-1 0,1 1 0,0-1 0,-1 1 0,1 0 0,0-2 0,0 3 0,0-2 0,0 0 0,0 1 0,-1-2 0,1 2 90,-1-1-90,0 1 0,0 0 0,1-1 0,-1 2 0,1-2 0,0 1 0,0-1 90,-1 1-90,1-1 0,0 1 0,0-2 0,0 2 0,0-1 0,1 2 90,-2-2-90,1 0 0,0 1 90,0-1-90,0 1 0,-1-1 0,1 0 0,0 0 0,0 0 0,0 1 0,1-1 90,-1 1-90,1-1 0,0 1 0,0-1 0,-1 0 0,1 1 0,0-2 0,0 1 0,0 1 0,0-1 0,0 0 0,0 0 0,0-1 0,0 4 0,1-2 0,-1 0 0,1-1 0,-1 0 0,0-1 0,1 1-90,0 0 90,1 1-90,-1-1 90,1 0 0,-2-2 0,2 1 0,-1-2 0,2 3 0,-2-2 0,1-1 0,1 2 0,-3-2 0,4 2-90,-1 0 90,0 0 0,0-1 90,0 1 0,0 0-90,0-1 0,1 1 90,-1-1-90,0-1 0,0 0 0,-1 0 0,1 0 90,1-1-90,-2 1 0,2 0 90,-1-1-90,-1 0 90,1 0-90,0 0 90,1 0-90,-1 0 0,0 0 0,1 0 90,-1-1-90,0 1 0,0 0 90,1 0-90,-1 0 0,1 0 0,-1 0 90,0 0-90,1 1 90,-1-1-90,1 0 90,-1 0-90,1 0 0,1-1 89,-1 1-89,1-1 0,-1 0 0,1 0 0,-1 0 90,2-1-90,-2 1 0,1 0 90,-1-1-90,2 0 0,-1 0 90,2 0-90,-2-1 0,0 0 0,0 0 0,0 1 0,0-2 0,0 1 0,0 0 0,-1 0 0,0-1 0,1 0 0,0 0 90,-1 0-90,0-1 0,0 0 0,-2 1 0,2-2 0,-2 1 90,1 0-90,0-2 0,-1 3 0,0-2 0,1 0 0,-2 1 0,4-3 0,-3 2 0,2-1 0,-1 1 0,0 0 0,1-2 0,1 0 0,-2 1 0,1-2 0,-1 3 0,1-3 0,-1 3 0,-2-1 0,1 1 90,0-1-90,-1-1 0,0 1 0,0-1 0,0 1 0,0-1 0,-1 1 0,0-1 0,0 0 0,-1 0 0,1 0 0,-1 0 0,0 0 0,0 0 0,0 0 0,1-1 0,-1 0 0,0 1 0,-1-2 0,1 1 0,-1-1 0,0 1 0,0 0 0,0-1 0,0 1 0,0 0 0,2 0 0,-2 0 0,0 0 0,0 0 0,0 0 0,0 0 0,1-1 0,-1 0 0,1 1 0,-1-2 0,1 2 0,0 0 0,-1 1 0,2 0 0,-1-1 0,0 1 0,0 0 0,0 0 0,0 0 0,0 0 0,1 0 0,-1 0 0,1-1 0,0 0 0,0 1 0,1 0 0,-1 0 0,1 0 0,0 0 0,-1 1 0,1 0 0,-1 0 0,0 0 0,1 0 0,-1 0 0,2-1 0,-2 1 0,2 0 0,-1-1 0,0 2 0,1-2 0,-1 1 0,0 0 0,0 1 0,1 0 0,0-1 0,-1 0 0,2 0 0,-2 1 0,1 0 0,0-1 0,-1 0 0,2 1 0,0-1 0,-1 0 0,-1 1 0,1 0 0,0 0 0,-1 0 0,1-1 0,-1 1 0,1-1 0,0 1 0,-1-1 0,0 0 0,1 2 0,-1-2 0,0 1 0,1-1 0,-1 1 0,0 1 0,1-2 0,-1 1-90,1 0 90,-1 0 0,0 0 0,0-1 0,0 1 0,0-1 0,0 1 0,-1-1 0,1 0 0,-1 0 0,1 0 0,-2 0 0,1-2-90,-2 1 90,1-1 0,-1 0 0,-1 0 0,0 0 0,0 1 0,0-1 0,-1 2 0,1-1 0,-1 1 0,1 0 0,-1 0 0,0 0 0,0 0 0,-1 0 0,1 0 0,-1 0 0,1 0 0,0 0 0,-1 1 0,1-1-90,-1 1 90,1-2 0,-1 2 0,0-1 0,1 1 0,0 0 0,-1-1 0,0 0-90,1 0 90,-1 2 0,0-1 0,0 0 0,1 0 0,-2 0 0,2 0 0,-2 0-1169,1 0 1169,0-1 0,1 3 0,2 0 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351"/>
    </inkml:context>
    <inkml:brush xml:id="br0">
      <inkml:brushProperty name="width" value="0.07938" units="cm"/>
      <inkml:brushProperty name="height" value="0.07938" units="cm"/>
    </inkml:brush>
  </inkml:definitions>
  <inkml:trace contextRef="#ctx0" brushRef="#br0">46 0 9332,'-6'9'449,"0"-3"-359,2-1-90,1-2 90,0 2 0,0-2 0,0 2 0,0-2-90,-1 2-90,2-2-180,-1 1 270,0-1 0,1-1 0,1 0 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352"/>
    </inkml:context>
    <inkml:brush xml:id="br0">
      <inkml:brushProperty name="width" value="0.07938" units="cm"/>
      <inkml:brushProperty name="height" value="0.07938" units="cm"/>
    </inkml:brush>
  </inkml:definitions>
  <inkml:trace contextRef="#ctx0" brushRef="#br0">49 0 8612,'-8'8'540,"1"-1"-450,3-3 90,1 0 0,0 0-1,1 0-89,-1-1 90,-1 1 0,1 0-90,0-1-630,0 1-1438,0-1 1978,1 1 0,1-3 0,1 1 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353"/>
    </inkml:context>
    <inkml:brush xml:id="br0">
      <inkml:brushProperty name="width" value="0.07938" units="cm"/>
      <inkml:brushProperty name="height" value="0.07938" units="cm"/>
    </inkml:brush>
  </inkml:definitions>
  <inkml:trace contextRef="#ctx0" brushRef="#br0">80 0 8162,'-5'10'450,"1"-1"-360,1-5 90,0 0 0,-1 1-90,1-3 0,0 3 90,1-2-90,-1 2 179,0-2-179,-1 3 270,-1 0-270,0-1 180,-1 3-180,3-5 90,-3 4-90,3-4-90,-1 1-90,2 0-540,-1-1 630,0 1 0,1-3 0,1 1 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354"/>
    </inkml:context>
    <inkml:brush xml:id="br0">
      <inkml:brushProperty name="width" value="0.07938" units="cm"/>
      <inkml:brushProperty name="height" value="0.07938" units="cm"/>
    </inkml:brush>
  </inkml:definitions>
  <inkml:trace contextRef="#ctx0" brushRef="#br0">63 0 9242,'-6'5'539,"1"0"-269,2 0-90,0 0 0,1-1-90,-2 1 90,2-1 90,-1 0-90,0 2-90,0-2 179,-1 0-179,1 1 90,1-1-90,-2 1 0,1 0-180,0-1-629,1 1-1800,-1-2 2519,0 0 0,2-1 0,0-2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11:28.112"/>
    </inkml:context>
    <inkml:brush xml:id="br0">
      <inkml:brushProperty name="width" value="0.34286" units="cm"/>
      <inkml:brushProperty name="height" value="0.34286" units="cm"/>
    </inkml:brush>
  </inkml:definitions>
  <inkml:trace contextRef="#ctx0" brushRef="#br0">1 48 9062,'21'-12'180,"-3"2"-360,-5 4-810,-3 0 990,1 0 0,-4 2 0,-3 1 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355"/>
    </inkml:context>
    <inkml:brush xml:id="br0">
      <inkml:brushProperty name="width" value="0.07938" units="cm"/>
      <inkml:brushProperty name="height" value="0.07938" units="cm"/>
    </inkml:brush>
  </inkml:definitions>
  <inkml:trace contextRef="#ctx0" brushRef="#br0">56 0 9332,'-7'4'899,"1"0"-719,2 1-90,2-1 180,-1 1-180,0 1 0,0-2 0,0 3 0,0-3 0,1 1 89,-1 1 1,-1 1-180,0-1-449,0 1 449,2-3 0,1-2 0,-1 0 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356"/>
    </inkml:context>
    <inkml:brush xml:id="br0">
      <inkml:brushProperty name="width" value="0.07938" units="cm"/>
      <inkml:brushProperty name="height" value="0.07938" units="cm"/>
    </inkml:brush>
  </inkml:definitions>
  <inkml:trace contextRef="#ctx0" brushRef="#br0">48 0 8702,'-6'5'810,"-1"0"-720,4 1 89,0-1 1,0 0-90,2-2 90,-1 2-90,0-1 180,0 0-180,-1 1 90,1-1 0,-1 2-90,1-2-90,0 1-630,-1 0 630,1-1 0,1-1 0,0-1 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357"/>
    </inkml:context>
    <inkml:brush xml:id="br0">
      <inkml:brushProperty name="width" value="0.07938" units="cm"/>
      <inkml:brushProperty name="height" value="0.07938" units="cm"/>
    </inkml:brush>
  </inkml:definitions>
  <inkml:trace contextRef="#ctx0" brushRef="#br0">38 0 8702,'-6'7'540,"1"-1"-360,3 0 0,1-1-91,-1 1 271,1 0-180,-1 0-90,1 0 90,-1 1 0,1-2 0,-1 2 0,1-2-90,-1 2 90,1-2-91,-1 1-89,0-1-359,1 0-2340,-1 0 2699,1-1 0,1 0 0,-1-2 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358"/>
    </inkml:context>
    <inkml:brush xml:id="br0">
      <inkml:brushProperty name="width" value="0.07938" units="cm"/>
      <inkml:brushProperty name="height" value="0.07938" units="cm"/>
    </inkml:brush>
  </inkml:definitions>
  <inkml:trace contextRef="#ctx0" brushRef="#br0">48 0 9062,'-5'3'270,"4"-2"89,-5 9-269,3-4 270,2-3-270,-3 5 90,3-4-90,-1 3 180,0-4-180,0 4 0,0-2 0,-1 1 0,2-1-90,-1 1 0,0-2-270,0 2-90,0-2-2249,0 1 2609,0-1 0,0-2 0,1 0 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359"/>
    </inkml:context>
    <inkml:brush xml:id="br0">
      <inkml:brushProperty name="width" value="0.07938" units="cm"/>
      <inkml:brushProperty name="height" value="0.07938" units="cm"/>
    </inkml:brush>
  </inkml:definitions>
  <inkml:trace contextRef="#ctx0" brushRef="#br0">33 0 8792,'-4'10'540,"2"0"-270,0-4-91,1 0 91,-1 0-180,1 1 90,-1-3-90,0 4 90,0-4-180,0 3 90,0-3-180,0 2-270,0-2-1619,0 1 1979,0-1 0,0-2 0,1 0 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360"/>
    </inkml:context>
    <inkml:brush xml:id="br0">
      <inkml:brushProperty name="width" value="0.07938" units="cm"/>
      <inkml:brushProperty name="height" value="0.07938" units="cm"/>
    </inkml:brush>
  </inkml:definitions>
  <inkml:trace contextRef="#ctx0" brushRef="#br0">18 0 8882,'7'7'-270,"-2"5"360,-6-5 0,-1 5 0,1-5 0,0-1 0,0-1 90,0 0-90,-1 3 180,0 2-181,-1-2 1,1 3 0,0-6-90,-1 1-269,2-1-181,-2 1 450,0-2 0,2-1 0,0-2 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361"/>
    </inkml:context>
    <inkml:brush xml:id="br0">
      <inkml:brushProperty name="width" value="0.07938" units="cm"/>
      <inkml:brushProperty name="height" value="0.07938" units="cm"/>
    </inkml:brush>
  </inkml:definitions>
  <inkml:trace contextRef="#ctx0" brushRef="#br0">13 0 8252,'0'11'720,"0"0"-450,0-4-180,0 2 90,0-2 89,-1 0-179,0 1 0,0-2 90,0 1-90,0 0-90,0-2-90,-1 2-360,0-2 450,1 0 0,0-2 0,0-1 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362"/>
    </inkml:context>
    <inkml:brush xml:id="br0">
      <inkml:brushProperty name="width" value="0.07938" units="cm"/>
      <inkml:brushProperty name="height" value="0.07938" units="cm"/>
    </inkml:brush>
  </inkml:definitions>
  <inkml:trace contextRef="#ctx0" brushRef="#br0">404 0 6363,'-4'10'2609,"2"-2"-2519,1-2-90,-2-1 0,2 0 90,-2 1-90,0-1 90,-1 0-90,1 0 0,0 0 90,-1-1-90,0 2 0,-1 0 90,-3 8 0,2-5-992,-4 6 992,5-7-90,0-1-363,0 2 363,0-2 0,0 2 0,0-1 45,0 0 0,0 1 45,-1 0-90,2 0 0,-1-1 0,0 2 90,0 0-90,0 1 45,1-3 0,0 1-45,0 0 0,0 0 45,-1 4 0,-1-2-45,2-2 0,0 0 0,-3 7 90,2-6-90,1 0 0,-1-1 0,1 0 0,-1 0 90,-2 7-90,2-5 44,0-2 1,1 1-45,0-2 0,-1 1 0,0 0 0,2 0-117,-2 0 1,1 0 116,1-2 0,-1 2 0,0-1 0,1 0 0,-4 9 0,4-9-90,-3 8 0,3-7 90,-1 0 0,1 1-90,0 0 45,-1-1 0,1 1-45,-1 0 45,-1 3 0,1 0-45,-1 1 45,0 0 0,0-1 45,1-1-45,0-1 0,0 1 45,-1-1 0,2-2 0,-1 1 0,0-2 0,-2 9 0,2-8 0,-1 5 0,3-8-89,-1 2 89,1-1 0,0-1 0,0 0 834,1-1-834,-1-1 485,0 3-485,1 1 269,-3 4-269,2-3 0,-1 1 0,1-5 0,0 1 0,1-1 90,-1 1 89,1-1-179,0 0 0,0-2 0,0-1 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363"/>
    </inkml:context>
    <inkml:brush xml:id="br0">
      <inkml:brushProperty name="width" value="0.07938" units="cm"/>
      <inkml:brushProperty name="height" value="0.07938" units="cm"/>
    </inkml:brush>
  </inkml:definitions>
  <inkml:trace contextRef="#ctx0" brushRef="#br0">381 0 8522,'-5'8'270,"2"-2"-180,0 1-90,2-3 90,-1 2 0,-1-1-90,1 0 90,-1 0 0,0 4 90,-4 5-180,2-2-282,0-1 0,0-1 372,1 1-90,-2 1 0,1 1 89,0 0-44,-3 3 0,1 1-45,1-3-789,1-2 0,1-1 789,-1 1-90,1-1 90,-2 1 0,-1 4-89,1-3-1238,1-3 1,1 1 1326,-3 1-720,2 2 0,-1 0 720,-1 2-21,2-4 0,1 0 21,-2 2-462,1 0 552,0 0-90,0-1 0,1-1 0,0 0 0,1-3 0,0 0 0,-1 4 45,-1 0 0,0 0-45,1 1 584,-2 0 0,0 0-584,2-2 1009,0-2 0,-1 1-1009,2-3 0,-1 1 0,1 0 0,-1 0 0,1-1 0,0 1 0,0-1 90,-2 9-90,1-9 0,1 2 0,0-1 0,0 0 0,-2 6 0,3-8 0,-3 6 0,3-6 0,-4 10 0,3-7 0,-1 3 0,0 0-90,-1 0 90,1 0 0,0-1 0,0-1 0,2 0 0,-2-1 0,1 1 0,0-1 0,0 2 0,0-3 0,-2 7 0,3-10 1351,-1 4-1441,1-3 1170,0 1-1080,0-1 940,1-1-940,-1-1 361,1 0-361,0 0 0,-1 1 0,2 0 0,-1 0 0,0-1 90,0 0 0,0 0-90,0 1 0,3-12 0,0-1 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364"/>
    </inkml:context>
    <inkml:brush xml:id="br0">
      <inkml:brushProperty name="width" value="0.07938" units="cm"/>
      <inkml:brushProperty name="height" value="0.07938" units="cm"/>
    </inkml:brush>
  </inkml:definitions>
  <inkml:trace contextRef="#ctx0" brushRef="#br0">316 0 7623,'-5'7'269,"0"-1"-269,3-2 90,0 0-90,-2 2 90,2 0-90,-2 1 90,0 1 0,0 1-90,-1 1 90,0 1 0,0-1-90,-1 4 90,-1 2 0,0 0-90,0-1-1008,1-1 0,0 0 1098,0 1-90,2-6 0,0 0-79,-1 4 79,0 1 90,1 0-90,-1 0 0,1-4 0,1 1 90,-2 5-90,1-3 0,0 0 90,-1 2-46,1 1 1,-1-1-45,3-6 0,-1 0-653,0 4 0,-2 1 743,1 2-90,0 0-142,0 0 187,1-6 0,0 1 45,-1 4-605,1-2 0,-1-1 515,0 1-542,0 1 1,0 0 541,0 0 136,1-3 1,0-1-137,0 1-11,0-1 11,0 0 0,1-1 90,-1 0-90,1 0 0,-1 3 90,0-3-90,0 3 0,1-3 0,0-1 0,0 1 2221,0-1-2131,-2 5-90,2-3 0,-3 7 1189,2-6-1099,0 2-90,1-4 795,0 0-795,0-1 210,1 0-210,-2 0 0,2-1 90,-3 6-90,2-6 0,-1 4 0,2-6 0,-1 1 0,1-1 919,-1 2-919,1-2 510,0 1-510,0 0-90,0 0 90,0 1 90,0-2-90,0 1 0,0 0 0,0 0 0,1 0 0,-1 2 0,-1-2 0,1 2 0,1-3 0,-1 2 0,0 0 90,1-1-90,-1 1 0,-1-1 0,1 1 0,1-3 0,-1 4 90,1-2-90,-1 1 90,1-1-90,0 1 90,0 0 180,-1-1-270,1 0 0,0-3 0,-1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11:28.113"/>
    </inkml:context>
    <inkml:brush xml:id="br0">
      <inkml:brushProperty name="width" value="0.34286" units="cm"/>
      <inkml:brushProperty name="height" value="0.34286" units="cm"/>
    </inkml:brush>
  </inkml:definitions>
  <inkml:trace contextRef="#ctx0" brushRef="#br0">0 87 8882,'12'-20'1079,"-2"4"-989,2 6-90,16-8 0,-15 9 0,10-5 0</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365"/>
    </inkml:context>
    <inkml:brush xml:id="br0">
      <inkml:brushProperty name="width" value="0.07938" units="cm"/>
      <inkml:brushProperty name="height" value="0.07938" units="cm"/>
    </inkml:brush>
  </inkml:definitions>
  <inkml:trace contextRef="#ctx0" brushRef="#br0">221 0 7443,'-2'9'270,"-1"-2"-91,1-1-179,0 0 90,0-1 0,0 0 0,-1-1 0,1 0 0,0 1 0,0 0 0,-1 0 180,-2 7-180,1-4 45,0 3 0,0-1-45,0 1-363,0 0 1,0 0 362,1 1 0,-1 0 0,0 1-90,0-1 45,0 1 0,0-1-45,1-1 90,-1 1 0,1 0-90,-1 0 90,0 2 0,0 1 0,1-3-90,0-2 0,1 0 90,-1 0 0,0 0-90,0 0 90,0 7 0,0-5-956,0 4 866,0-5 0,1-1 0,-1 1 0,0 6 0,0-4-1448,1 0 1,0-2 1447,-1 3-168,1 0 0,-1 1 168,0-1 78,1 0 0,0 0-78,0-2-162,0-2 0,1 1 162,-1 1 45,0 1 0,0 0-45,1 1 45,-1 2 0,0 0-45,1-3 45,-1-1 0,1 0-45,0-1 45,-1 0 0,1-2-45,0 2 0,-1 3 90,0-7 2341,1-1-2431,0 1 1096,0-1-1096,-1 0 749,1 0-659,0 2-90,0-2 0,-1 3 90,1-3-90,0 1 0,0-1 0,-1 0 90,0 3-90,1-3 670,-1 3-670,1-2 90,0-2 132,-1 4-132,1-2 0,-1 0-90,0 1 90,1-2 0,0-1-90,0 1 90,0-1-2878,0 1 539,4-9 2249,-3 1 0,4-5 0,-3 5 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374"/>
    </inkml:context>
    <inkml:brush xml:id="br0">
      <inkml:brushProperty name="width" value="0.07938" units="cm"/>
      <inkml:brushProperty name="height" value="0.07938" units="cm"/>
      <inkml:brushProperty name="color" value="#66CC00"/>
    </inkml:brush>
  </inkml:definitions>
  <inkml:trace contextRef="#ctx0" brushRef="#br0">883 53 7892,'-12'-11'983,"-6"5"0,2 9-790,0 2-13,3 0-90,3 0 90,-2 1-90,-1 1 0,-1 2 90,-2 0 180,-14 15-270,11-9-1,-10 10 1,15-12 0,3-1 0,1 0 90,-2 3 0,6-5-180,5 9 90,8-15-90,11 2 0,1-11 0,3-4 0,-4-1 0,2-1-731,-1-2 641,0 0-135,-4 0 0,0-1 45,2-2 0,8-9 0,-15 11 90,-4 3-180,0-1 270,-4-1 0,-3 0 90,-5 0 90,-2 4 0,-7 4 0,-1 8 552,0 1-643,0 3 1,4 2-90,1 1 90,2 0 0,1 2-90,2-1 90,2-1-180,2 5 0,5-2 0,3-1-89,2-3 89,8-6 0,-3-3-90,6-3 90,-4-2-90,2-1 0,-1-2 0,-1-2 0,2-1-90,-2-1-89,4-8 179,-5 5 90,1-2 0,-7 5-90,-3 3 90,0-2 180,-14 5 0,0 8 270,-7 4-315,3 10 0,2 2 45,1 0-606,-8 14 606,13-19 0,3-1-180,0 2 0,6-3-90,2-1 90,10-5 0,-3-6 0,7-2-179,14-14 179,-11 5 0,-2 0 0,-1-1 515,-3 0-605,6-5 90,-13 9 180,2-3 0,-24 15-90,5-1 90,-15 10 0,9-4 90,0 3-90,0 1 0,0 0 90,-6 8-90,6-6 45,-1 3 0,2-1-45,0 1-1,1 0 1,1 0-180,3-1-89,4 4 89,10-12 0,6-6 0,1-6 0,2-5 0,-7 3-270,2-4 450,-27 15 0,10-4-90,-19 11 90,14-3 0,1-1 90,-1 1-90,2 0 0,0-2 269,-3 4-449,2-2 90,15-23-89,-3 6-1,15-20 0,-11 15 0,-1-1 0,-2 1-180,-1-7 180,-3 0 90,-4-5-90,-2 9 90,-8-2 0,3 11 0,-20-2 90,13 6 0,-7 4 0,-1 1-90,0 2-344,-1 4 0,0 0 434,1 3 45,-4 5 0,1 0-45,2 2 0,2 0 0,1 0 0,8-3 90,-6 11-180,27-17 0,6-5 0,14-12 0,2-10-984,-5 1 929,0-4-437,-3 1 0,0 0-492,3-7 492,-2-2 0,-2 1 127,-8 6 365,2-10 0,-13 15 269,-11 1 1,1 4-90,-18 7 0,11 10 45,-6 7 0,0 3-135,-3 3 45,-2 7 0,2 0 382,6-1-517,5-2 0,2-1 0,5-3 983,-1 10 0,9-12 0,3 1-98,8-7-885,7-9 0,0-4-361,6-5 361,-5-2 0,4-4 0,-1-2 0,-1 0 0,5-4-90,-3 2 0,-2 1 0,-6 5-450,2-2 1034,-23 8-404,-9 9 0,-10 2-1048,-4 10 1048,5 0 90,-5 7-91,16-10 1,-2 2 60,-3 5 0,-2 5 0,2-2-60,1-2 0,0 3-23,3-1 1,-2 4-1,0 0 1,4-4-23,2-1 0,2 0 0,-6 12 0,3-2 45,3-5-90,5 12 415,10-21-505,5 0 90,13-20 0,7-15 0,1-2-135,-5-4 0,-1 0 774,-1-1-774,-4 1 0,-2 1-45,-8 6-270,0-2 360,-12 5 90,-8 6 90,-2 0 180,-22 19-180,13-1-334,-1 4 1,-1 2 333,1 5-582,7-5 0,0-1 516,-4 9 66,2 0 0,1 1-90,4-2-53,1-2 53,3-1 0,1 11-90,6-14-180,5 12 180,7-20-180,1-1 731,7-8-730,0-7 1252,-2-2-1377,7-17 214,-12 9 0,-3-4 0,-1-1 90,-4 3 734,-2-15-554,-6 24 180,-6-3-90,-3 13 0,-1 2-90,-3 7 90,4 3 0,-3 3 89,-8 15-179,5-5 90,0 3 0,1 2-566,1 0 431,2-3 0,2-1-45,5-5-720,-3 8 630,24-31-90,-8 2 0,16-24 90,-12 1-554,1-5 464,0-3 0,-4 3 0,-1 0 90,0-6 0,-2 6 1,-1 0 89,-5 8 543,-4-7-453,-3 15 360,-11 7-360,5 6 270,-9 21-180,11-4-403,2 3 0,1 3 313,-2 7-582,4 5 0,1 1 0,5-18 0,1 0 469,1 7 1,2 4 0,0-5-81,5 7 103,0-5 0,3-2 0,0-5-90,15 4 0,-10-17-90,10-4 0,-11-10-90,2-11 180,-7 2-90,2-18 90,-6 16 638,-2-9-368,-2 12 803,-5 6 0,-4 12 0,1 4-14,0 14-879,3 5 0,3-8 90,2 15-180,3-15 0,6 14-90,-1-16-46,7 7-583,-3-17 269,5-3 270,-5-9 0,-2-2 90,-5-5 720,-4 2-540,-9 16 0,4-3 180,-7 16-181,10-2 1,-1-3 0,3 4 90,2-1-90,1-5-90,6 5-90,-2-9-180,6 0 91,-2-7-181,6-7 270,-6-3 0,0-2 450,-8-1-270,-14 17 0,6-4-1,-11 14 1,9-4-90,0 2 90,2 0 90,-5 10-90,5-5-180,-2 6 90,16-21-90,-3-4 90,8-11 0,-8 3 0,-2 0-90,1-1 0,-3 1 0,1-4 1,-3 0 89,-3-3-90,-3 4 90,-3 2 0,0 1 0,-1 3 0,2-2 90,-8-5-1,6 1 1,-9-14-90,11 12 90,1-5 0,1-1-90,1-1 45,3-6 0,1 0-45,3 1-359,1 0 1,1 1 358,3-3 45,0 3 0,2 0-45,2-5-492,4-2 0,0-1-492,0 3 495,2-3 1,1 2-311,-3 7 799,-5 6 0,1 1 0,-1 2 0,0 0-90,-1 2 90,2-6 0,-2 6-89,5-10 89,-6 10 0,7-14 0,-9 14-90,10-18 90,-10 20 471,6-14-471,-8 15 983,4-9 0,-4 9 0,4-10 0,-4 8-926,3-4-506,-1 6-1,2 2-534,0 2 0,7-1 738,-3 1 0,14-5 0,-1 1 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379"/>
    </inkml:context>
    <inkml:brush xml:id="br0">
      <inkml:brushProperty name="width" value="0.07938" units="cm"/>
      <inkml:brushProperty name="height" value="0.07938" units="cm"/>
    </inkml:brush>
  </inkml:definitions>
  <inkml:trace contextRef="#ctx0" brushRef="#br0">316 1378 10051,'-14'12'180,"0"-4"90,2-4 180,-2-4-180,-1-4-180,1-2 89,3 0-89,1-2 180,4 2-180,-5-5 0,2 3 90,-3-3 180,-10-14-270,8 12-45,0-3 0,1 0 45,2 3 90,-10-18-90,11 14-1,-8-16-89,10 18-128,0-4 128,2 7 90,2-1-90,-1 1 0,1 0 90,1 1-90,-2-5 0,1-3 0,1-5 0,2-1 0,2 4 0,0-6 0,1 11 90,3-20-180,-2 16 90,4-17 0,-2 18 0,5-17 0,-4 17 0,8-16-495,-6 18 585,2-5-90,-3 6 0,1 1 0,0-1 0,0 1-259,1-1 349,-1 1 0,11-14-90,-8 10 45,0 2 0,0-1-45,-2 2 90,11-16-90,-10 15 0,11-15 0,-13 19 90,7-10-90,-8 13 0,4-6 0,-1 4 0,-1 0 0,0 2 0,-2 1 0,2 0 0,-3 1 0,4-2 693,-1 2-693,-1 0 0,10-6 0,-8 6 279,9-5-279,-9 7 0,9-8 0,-9 7 0,16-11 0,-14 12 0,11-9 0,-12 10 0,8-6 0,-8 5 0,13-7 0,-12 6 0,16-7 0,-15 7 0,11-4 0,-13 5 0,14-4 0,-12 4 0,12-4 0,-13 5 0,8-3 0,-4 2 0,5 0 0,-2 0 0,-3 2 0,4 1 0,-9 0 0,7 0 0,2-2 0,-4 3 0,11-3 0,-11 3 0,2-1 0,-1 1 0,-4 0 0,5 2 0,-1-1 0,0 0 0,0 2 0,1-2 0,-6 3 0,6-1-90,-9 0 90,7 2 0,-2-1 0,0 1 0,-2 0 0,1 1 0,-4 0 0,1 0 0,1 2 0,-1 0 0,-1 0 0,2 1-90,-5-2 90,4 6 0,-4-6 0,2 7 0,-4-5 0,4 6 0,-5-5-90,4 10 90,-4-5 0,1 7-90,-2-4 90,-2 0 0,0-1 0,0 0-90,-2-2 90,1 0-90,-2 1 90,1-1-90,-2 0 90,1-1 0,0 0-90,-1-1 0,0 2 1,-1-2 89,0 2-90,1-3 0,0 1 0,0-2 0,-1 2 90,0-1 0,1 0-90,-1 0 90,0-1-90,-1 1 90,1 0 0,-1 0 0,1 0 0,-1 1 0,-1-1 0,0 0 0,1 0 0,0 0 0,1-1 0,-2 0 0,1 0 0,-1 0 0,-1-1 0,1-2 0,-2 1 0,1-1 0,-3 1 0,3-2 0,-3 1 0,1-2 0,-2 1 0,2-1 0,-1 1 0,2-1 0,-3-1 0,2 1 90,-2 1-90,0-1 0,1 0 0,-1-1 90,2 0-90,-4 0 90,3-2-90,-5 1 90,3-2 0,-2 1 0,-1-2-90,1 2 89,-1-4 1,3 2 0,-2 0 0,2-2-90,-1 1 90,3-2-90,-2 1 90,2-1-90,-3-1 90,4 2-90,-3-1 0,2 0 0,-3 2 90,1-1-180,0 0 90,-2 3 0,2 0 0,-1 3 0,2 0 0,2 1 0,-1 1 0,1 0 0,-1 1 0,2 0 0,-2 1 0,3-1 0,-2 1 0,4-1 0,-2 2 0,3-1 0,-4 3 0,3-1 0,-2 3 0,2-2 0,-1 1 0,1 0 0,0 2 0,2-2 0,-1 2 0,1-2 0,0 1 0,1-2 0,0 2 0,-1-1 0,1 3 0,-2-1 0,1 1 0,0-3-90,0 1 90,1 0 90,1-1-90,0 6 0,4-5 0,0 1 0,3-2 0,0-2 0,0 1 0,1-1 0,-1 0 0,1 0 0,0 0 0,0 0 0,0-1 0,0 1 0,0-1 0,0 0 0,0 1 0,-1-2 0,2 0 0,-1 0 0,0 0 0,0 0 0,0 1 90,1 0-90,0-1 0,1 2 0,-2-3 0,2 3 0,-2-3 0,-1 3 0,1-1 0,-1 2 0,-2 1 0,0 0 0,-5 3 0,0-2 0,-3 1 0,-1-4 0,0 0-90,-1-1 90,-1-1 0,0 0 0,0 0 0,0-1 0,-1 0 0,-1-1 0,-1 0-90,0-1 90,-1-1-90,-1-2 90,1 1 0,-2-1 90,1 1-90,0-1-3277,0 1 2927,2 1 0,5-2 0,1 2 0</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380"/>
    </inkml:context>
    <inkml:brush xml:id="br0">
      <inkml:brushProperty name="width" value="0.07938" units="cm"/>
      <inkml:brushProperty name="height" value="0.07938" units="cm"/>
    </inkml:brush>
  </inkml:definitions>
  <inkml:trace contextRef="#ctx0" brushRef="#br0">0 0 11041,'9'12'899,"0"-3"-719,3-6-180,-2-1-450,2 2 450,-3-1 0,-3 0 0,-3-2 0</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381"/>
    </inkml:context>
    <inkml:brush xml:id="br0">
      <inkml:brushProperty name="width" value="0.07938" units="cm"/>
      <inkml:brushProperty name="height" value="0.07938" units="cm"/>
    </inkml:brush>
  </inkml:definitions>
  <inkml:trace contextRef="#ctx0" brushRef="#br0">4 25 8972,'-2'-13'1439,"1"5"-1619,20 4-180,-6 5-2518,1 2 2878,-6-1 0,-3 0 0,-2-1 0</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382"/>
    </inkml:context>
    <inkml:brush xml:id="br0">
      <inkml:brushProperty name="width" value="0.07938" units="cm"/>
      <inkml:brushProperty name="height" value="0.07938" units="cm"/>
    </inkml:brush>
  </inkml:definitions>
  <inkml:trace contextRef="#ctx0" brushRef="#br0">0 50 8972,'20'-24'202,"0"3"0,-14 19 1,0 0-1</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383"/>
    </inkml:context>
    <inkml:brush xml:id="br0">
      <inkml:brushProperty name="width" value="0.07938" units="cm"/>
      <inkml:brushProperty name="height" value="0.07938" units="cm"/>
    </inkml:brush>
  </inkml:definitions>
  <inkml:trace contextRef="#ctx0" brushRef="#br0">0 39 8882,'9'-13'-90,"2"2"-1709,-1 6 1799,0 0 0,-5 3 0,-1-1 0</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384"/>
    </inkml:context>
    <inkml:brush xml:id="br0">
      <inkml:brushProperty name="width" value="0.07938" units="cm"/>
      <inkml:brushProperty name="height" value="0.07938" units="cm"/>
    </inkml:brush>
  </inkml:definitions>
  <inkml:trace contextRef="#ctx0" brushRef="#br0">1 46 9062,'20'-11'180,"-3"1"-360,-4 4-810,-4 1 990,2-1 0,-5 2 0,-2 1 0</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385"/>
    </inkml:context>
    <inkml:brush xml:id="br0">
      <inkml:brushProperty name="width" value="0.07938" units="cm"/>
      <inkml:brushProperty name="height" value="0.07938" units="cm"/>
    </inkml:brush>
  </inkml:definitions>
  <inkml:trace contextRef="#ctx0" brushRef="#br0">0 83 8882,'12'-19'1079,"-3"4"-989,2 5-90,16-7 0,-15 9 0,10-6 0</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386"/>
    </inkml:context>
    <inkml:brush xml:id="br0">
      <inkml:brushProperty name="width" value="0.07938" units="cm"/>
      <inkml:brushProperty name="height" value="0.07938" units="cm"/>
    </inkml:brush>
  </inkml:definitions>
  <inkml:trace contextRef="#ctx0" brushRef="#br0">0 67 8882,'11'-14'270,"0"1"-360,0 4-180,-3 4-450,5-5-89,-5 4 809,0 1 0,-3 2 0,-4 2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11:28.114"/>
    </inkml:context>
    <inkml:brush xml:id="br0">
      <inkml:brushProperty name="width" value="0.34286" units="cm"/>
      <inkml:brushProperty name="height" value="0.34286" units="cm"/>
    </inkml:brush>
  </inkml:definitions>
  <inkml:trace contextRef="#ctx0" brushRef="#br0">0 70 8882,'12'-15'270,"-1"1"-360,1 6-180,-4 2-450,6-4-89,-6 3 809,0 2 0,-2 2 0,-5 2 0</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387"/>
    </inkml:context>
    <inkml:brush xml:id="br0">
      <inkml:brushProperty name="width" value="0.07938" units="cm"/>
      <inkml:brushProperty name="height" value="0.07938" units="cm"/>
    </inkml:brush>
  </inkml:definitions>
  <inkml:trace contextRef="#ctx0" brushRef="#br0">0 68 9152,'5'-22'450,"1"2"-540,1 11 90,0 0 0,-4 4 0,-1 2 0</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388"/>
    </inkml:context>
    <inkml:brush xml:id="br0">
      <inkml:brushProperty name="width" value="0.07938" units="cm"/>
      <inkml:brushProperty name="height" value="0.07938" units="cm"/>
    </inkml:brush>
  </inkml:definitions>
  <inkml:trace contextRef="#ctx0" brushRef="#br0">261 1478 8342,'-12'-20'900,"1"2"-540,7 6 89,-2 1 1,1 1 180,-1 1-91,-1 1-89,-1 0-180,0 1 90,-1 1-90,-3 0-1,3 0 1,-1 0-90,2-1-90,-1 1 0,-1-2 0,1 2 90,0-1 0,0-1-90,0-1 0,1 1 0,-1 0 0,2 1 0,-1 0-90,1-1 89,0 1-89,-1-1 90,1-1-90,1 1 0,1-3 0,0-1 0,3 1 0,-2-2 0,3 1 0,-2-4 0,1 2 0,1-3 0,0 1 0,1 2 0,0-2-90,2-1 90,-2-1 0,2 3 0,1-4 0,-1 7 0,1-4 0,0 0 0,0 4 0,0-5 0,2-3 0,-2 8 0,2-11 0,-2 13 0,1-9 0,0 5 0,1-4 0,-3 5 0,3-1 0,0 2 0,-2 1 0,4-3 0,-4 4-89,4-3 89,0-3-90,0 1 90,0-1 0,-1 1 0,-2 6 0,2-6 0,-2 3-90,0 0 90,4-7 0,-2 6 0,2-3 0,-2 2 0,-3 5 0,3-6 0,1-1 0,0 1 0,-1 0 0,2 0 0,-1 2 0,3-3 0,0 0 0,-1 3 90,2-5-90,-2 6 0,5-7 0,-5 6 90,12-13-90,-10 12 0,14-13 0,-14 15 0,10-7 0,-10 10 0,9-7 0,-9 8 0,9-6 0,-6 7 89,4-2-89,-1 0 0,2 2 0,-2 0 0,-3 1 0,1 0 0,-5 3 0,3-2 0,0 2 0,3-1-89,1-1 89,2 0 0,-4 1 0,1 0 89,-1-1-89,1 0 0,5-1 0,-5 1-89,7-3 178,-7 3-89,8-2 0,-4 1 0,-4 1 0,0 1 0,0-2 0,-4 2 0,15-5 0,-13 4 0,13-4-89,-13 4 89,5-1 0,-6 2 0,0 0 0,0 0 0,0 1 0,1-1 0,0 1-180,-2 0-3059,2 1 3239,-5 3 0,-16 10 0,-8 4 0</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389"/>
    </inkml:context>
    <inkml:brush xml:id="br0">
      <inkml:brushProperty name="width" value="0.07938" units="cm"/>
      <inkml:brushProperty name="height" value="0.07938" units="cm"/>
    </inkml:brush>
  </inkml:definitions>
  <inkml:trace contextRef="#ctx0" brushRef="#br0">239 1127 10861,'-19'2'899,"2"1"-539,6 2 0,0-1-90,-1 0 0,0 0-91,0-1 1,1 0 0,-2 0 0,0-1-90,-2-2-90,3-3 0,0-2 90,3-2-90,0-1 0,1-1 0,1-2 0,1 1 0,1-1 0,0-1 0,1 0 0,1 0 0,0-2-90,0 2 90,1-3 0,0 2 0,0-1 0,2-4 0,0 3-90,2-4 90,-1 4 0,0-2-90,1 2 90,-1 1-90,0 1 90,0-3-90,-1 3 90,3-4 0,-3 1 0,2 0-90,-1 0 90,0 1 0,0 0 0,1 1 0,0 1 0,1-1 90,-1 0-90,2-2 0,-2 3 90,2-6-90,-2 8 0,1-5 0,-1 1 90,1 5-90,1-7 0,-2 5 0,0-4 90,1 3-90,-1 0 0,1 0 0,-1-2-90,1 1 180,1-3-90,-1 3 0,1 2 0,1-1 0,-1 1 0,1 1 0,0-1 0,1 1 0,0 2 0,0-4 0,0 5 0,-1-1 90,7-7-90,-5 5 0,12-12 90,-10 13-90,11-10 0,-10 12 90,4-6-90,-5 7 0,-1 1 0,-1-1 90,6-2-90,-2 1 90,5-4-90,-5 5 90,9-6-90,-9 6 0,8-5 0,-10 8 90,9-6-90,-8 5 0,8-2 0,-6 2 0,0 0 0,2 1 90,-5 0-90,5-1 0,-3 0 0,4 0 0,-4 0 0,2 0 0,-3 1 0,3-1 0,-1 2 0,2-1 0,-2 1 0,1 0 0,1 2 0,0-2 0,-1 1 0,1-1 0,0 1 0,1 0 0,1-2 0,-4 1 0,5 1 0,-6 0 0,6 1 90,-5 0-90,6 0 0,-6 0 0,7 0 0,-4-1 0,0 1 0,2 0 0,-4 0 0,2 0 0,0-1 90,-2 1-90,2-1 0,-2 0 0,1 1 0,-1-1 0,-1 0 0,1 1 0,0-1 0,0 1-3598,0 0 3598,-7 7 0,-11-1 0,-10 7 0</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375"/>
    </inkml:context>
    <inkml:brush xml:id="br0">
      <inkml:brushProperty name="width" value="0.07938" units="cm"/>
      <inkml:brushProperty name="height" value="0.07938" units="cm"/>
    </inkml:brush>
  </inkml:definitions>
  <inkml:trace contextRef="#ctx0" brushRef="#br0">1 1 8882,'12'11'-630,"-4"-3"1,-4-6-1</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376"/>
    </inkml:context>
    <inkml:brush xml:id="br0">
      <inkml:brushProperty name="width" value="0.07938" units="cm"/>
      <inkml:brushProperty name="height" value="0.07938" units="cm"/>
    </inkml:brush>
  </inkml:definitions>
  <inkml:trace contextRef="#ctx0" brushRef="#br0">157 379 11221,'-15'-18'629,"3"1"-539,8 5 0,2-1 0,-2 0 0,2 0-90,-2-1 90,2 1-90,-1-1 0,1 1-90,0-1 90,-1 1-90,1-2 0,1 1 0,-1 0 90,-1 1-90,-1 1 0,0 1 90,-1 0 0,0 2 0,-2-2-90,1 2 90,-1-1-90,0 2 90,0-1 0,0 0 0,1 0-90,1-1 0,0-1 90,0 0 0,-1 3 0,-2 1 0</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377"/>
    </inkml:context>
    <inkml:brush xml:id="br0">
      <inkml:brushProperty name="width" value="0.07938" units="cm"/>
      <inkml:brushProperty name="height" value="0.07938" units="cm"/>
    </inkml:brush>
  </inkml:definitions>
  <inkml:trace contextRef="#ctx0" brushRef="#br0">13 172 8162,'-7'15'2159,"1"1"-1799,12-9 0,1-1-180,9-7-1,-3-2-89,2-2 0,0 0 0,-2 0 0,4-1-90,-6 2 90,4-1-90,-5 0 90,1 1-90,-1-1 0,2 0 90,-3 0 0,12-4-90,-8 3 0,12-6 90,-14 8 0,13-8-90,-12 6 0,15-6 90,-14 6-90,9-3 0,-11 4 0,7-2 0,-4 1 0,4-1 0,-3 1 0,4 0 0,-4 1 0,4-1 0,-4 2 0,0-1 0,-2 1 0,-1 1 0,1 0 0,-2 1 0,1-2 0,-1 1-90,2 1-360,-1-2 450,-3 8 0,-11 4 0,-6 7 0</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378"/>
    </inkml:context>
    <inkml:brush xml:id="br0">
      <inkml:brushProperty name="width" value="0.07938" units="cm"/>
      <inkml:brushProperty name="height" value="0.07938" units="cm"/>
    </inkml:brush>
  </inkml:definitions>
  <inkml:trace contextRef="#ctx0" brushRef="#br0">262 0 9422,'-11'13'629,"0"-1"-269,4-6-180,-3 2 90,1-4-90,-1 4 90,1-4-91,-3 3-89,1-1 90,-2 1-180,0-2 180,3 1-90,-3-1 90,3 0-90,-3 0 0,0 1 0,1 0-90,-1 1 90,4-2-90,-2 4 0,3-3-90,-2 3-180,1-2 270,1 0 0,5-4 0,-1 0 0</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406"/>
    </inkml:context>
    <inkml:brush xml:id="br0">
      <inkml:brushProperty name="width" value="0.07938" units="cm"/>
      <inkml:brushProperty name="height" value="0.07938" units="cm"/>
      <inkml:brushProperty name="color" value="#849398"/>
    </inkml:brush>
  </inkml:definitions>
  <inkml:trace contextRef="#ctx0" brushRef="#br0">220 0 8882,'-35'8'360,"8"-2"-180,13-1 0,-1 1-91,3-2 91,-4 3-90,2-1 90,3-1 0,-1 3 0,3-1-180,17 1 0,3-6 0,11-2-90,-2-7 90,-4 1-90,1 0 90,-1-2-90,-1 2-360,2-2 450,-15 15 0,0-6 90,-17 16-90,1-8 0,0 2 90,-1 0 0,-6 6-90,9-7 90,-8 7 0,15-7-180,8 0 0,8-7 0,9-1 0,-2-5 90,-6 6 90,-8 7-90,-4 10 0,-3-2 0,1 1 0,6-5 0,2-3 0,5-3 0,3-5 0,6-5 0,-6-1 0,5-2 0,-8 1 90,3-1-180,-1 0 90,0-2 0,-5-1 0,-2-4 0,-9-2 0,-4 0 0,-6 2 90,2 3-90,-3 1 0,3 2 0,-1 0 90,-7 0-90,-4 0 0,-6 1 0,6 3 90,-13 6-90,18 0 0,-15 3 0,16-1 0,-1 3 0,5-2 0,24-8 0,-5 1 0,19-9-90,-8 1 90,-3 1 0,8-5 0,-10 6 0,11-7 0,-11 7 0,6-2 0,-7 2 0,-2-1 0,2 1 0,0 2-90,2 0-1439,2 3 1529,-4 1 0,-3 1 0,-6 0 0</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407"/>
    </inkml:context>
    <inkml:brush xml:id="br0">
      <inkml:brushProperty name="width" value="0.07938" units="cm"/>
      <inkml:brushProperty name="height" value="0.07938" units="cm"/>
      <inkml:brushProperty name="color" value="#849398"/>
    </inkml:brush>
  </inkml:definitions>
  <inkml:trace contextRef="#ctx0" brushRef="#br0">77 328 8252,'-15'12'-90,"1"1"540,5-5-270,14-19-90,1 1 0,11-17 0,-3 10 0,0 1 0,-1 2 0,3-3 0,1-1 0,0 0-90,0 1 179,10-7-179,4-2 90,-4 5-90,7-3 0,-18 15 0,6-2 0,-6 6 0,0 3 0,0 1-90,1-1 1,-2 4-181,0-1 270,-18 15 0,3-9 0,-17 9 0,7-9 0,-2-1 90,-15 9-90,9-5 90,-11 6-90,13-8 90,1 1-90,-2-1 89,-3 6-89,5-6 0,-3 5 0,7-7 0,-1 3 90,3-3 180,-2 3-270,27-11 90,-9 1-90,22-9 0,-12 1 0,-1 0 90,16-10-90,-11 7 0,14-8 90,-21 11-90,7-3 90,-10 5-180,3-4 90,-4 4-90,-1-4-180,-3 1 0,-5-5 270,1 0-89,0 0 89,2 2-90,3 3 90,0-2-90,0 3 180,-11-2-90,-4 6 0,-15 3 90,6 5-90,-4 4 89,9-2 1,-6 3-90,8-2 90,-4 2-90,5-2 90,-1 2-90,-2 4 90,1-2 0,-10 14-90,10-12 90,-8 15-90,10-15 0,-12 16 0,11-13 90,-11 11-90,13-13 0,-13 12 0,11-13 0,-12 13 0,-4 3 0,9-8-180,-6 4 180,15-12-360,0-3-539,-2 5-180,2-5 1079,1-1 0,3-4 0,2-3 0</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9:23:15.390"/>
    </inkml:context>
    <inkml:brush xml:id="br0">
      <inkml:brushProperty name="width" value="0.21167" units="cm"/>
      <inkml:brushProperty name="height" value="0.21167" units="cm"/>
      <inkml:brushProperty name="color" value="#66CC00"/>
    </inkml:brush>
  </inkml:definitions>
  <inkml:trace contextRef="#ctx0" brushRef="#br0">645 290 9691,'-30'-2'90,"5"0"0,5-1 0,5 3-90,-3 0 0,5 3 0,-2 2 90,3 0-90,0 0 90,-1 2-90,-1-1 180,-8 5-45,3-1 0,-1 1-45,-9 4 0,6-1 0,2-1-90,3 0 180,-9 15-180,10-10 45,1 5 0,1 1-45,0 2 45,0 3 0,1 0-45,5-5-90,-4 17 90,10-20 0,3-1 0,4-3 0,2-9-90,7 1 90,3-7 0,6-4 0,1-4 0,-4-1-180,6-10 180,-13 8 0,7-9-90,-12 9 90,-1-8 0,-5 3 0,-1-5 90,-5 2-90,-4 1 90,0 7-90,-5 1 0,-1 7 90,-7 4-90,5 2 0,-3 4 90,2 4-90,2-1 0,-7 11 0,10-9 0,-6 16 0,10-16 0,-3 12-90,10-13 90,5 3 0,5-7 0,10-8 0,-5-5 0,3-7-90,-6 3 0,2-8 90,-3 3-180,6-18 90,-9 14 0,1-10 90,-7 6 0,-2 6 0,-6-7 90,-8 8 0,-2 3-90,-8 5 90,9 8 0,-3 8-90,9-2 90,-5 12-90,9-6 0,-5 18-90,9-14 0,-3 16 0,4-21 0,2 11 0,0-10 0,4 2-90,2-4 180,10-14 0,1-8-90,2-8-397,-6-1 307,-5 2 90,0-1-90,1-10 90,-3 7-177,0-6 267,-4 13 64,-3-6 26,-1 6 565,-5-3-475,-2 9 0,-5 3-90,-3 10 0,2 3 0,0 6 0,5-2 277,0 3-277,-5 18 0,6-11-45,1 6 0,-1-1-45,4-2 0,0-1 0,0 0-90,2-3 118,-1 11-118,4-12 0,2 2 90,3-7-90,3-6 180,7-15-180,-5 0 90,2-9 0,-8 4 0,-1-2 0,-1-1 0,0-7 180,-4-4-90,-1 5-90,-5-3 90,0 14 0,-8 9-90,6 4 0,-4 8 0,9-1 90,-1 6-90,3 0 0,0 16 0,3-13 0,2 21 0,1-22 0,1 14 0,1-13 0,-2-1-90,2 0 90,-2-6 0,1 1 0,0 1-90,0-1 0,2 4 90,0 1-90,-1-4 0,-1 2 0,1-4 90,-1 0-90,2 1 90,-3-4-90,2 1 90,0 1 90,-1 0-90,3-2 0,4-2 0,5-9 0,0-3 0,-1-3 0,-6-1 0,-1-1 0,-1-1 0,0-2 0,-2 0 0,0 0-90,-2-3 90,-1 0 0,-4-5 0,-2 4 0,-3 2-90,0 3-270,0 2 90,-4 2 180,-2 2 90,1-3 90,5-1 0,9-10 0,1 3-90,6-2 180,-3 6-90,1-1 270,9-16-180,-6 10 0,11-17-90,-13 21 180,9-14-181,-8 13-89,4-4 90,-3 4 0,-4 7-90,5-4 90,-2 4-90,2-3 90,1 1-90,-1 1 0,0 1 0,1 1 0,1 0 0,1 1 90,1 2-90,2 2 0,1 0 0,-3 1 0,4-1 0,-6 1 0,10-2 0,-7 0 0,12-4 0,-10 1 0,13-8 0,-11 5 0,0-1 0,-1 0 0,0-2 0,1 0 0,-1 0 0,-4 1 0,5-3 90,-10 7-90,3-2 0,-4 3 0,5-4 0,-5 3 0,3-1 0,-2-1 0,-1 1 0,0 0 0,1-1 90,-2 0-90,2-1 0,-4 1 0,4-2-90,-4 4 90,3-5 0,-1 3 0,2-2 0,0 0 0,0 3 0,1 1 0,-2 3 0,1-1 0,8-3 0,-5 3 0,19-6 90,-16 7-90,15-3 0,-16 5 90,12-1-90,-9 4 0,8-1 0,-8 3 90,-2 0-90,-1-1-540,1 1 450,-39-2 90,14 1-90,-34 0-286,17 2 286,-2 1 45,2 0 1,-1 0 44,-15 4-492,4-1 0,-1 1 305,15-4 0,1 1-305,-19 4 0,1-1-492,3 1 492,4-2 0,3 1 146,10-5 458,-9 3-22,22-13 788,12-10-788,2-2-90,13-4 983,-7 10 0,7-7 0,-4 6 0,9-8-874,-10 10-109,1-1-629,-4 6 629,-31 27 0,12-13 0,-9 9 0,-3-1 0,1-1 90,-9 4 0,8-2-90,-10 7 90,16-10-90,-5 8 90,12-8-90,7 4 0,9-8 0,6-3 0,7-9 0,-5-1 0,5-4 90,3-4-90,-7 2 0,16-14 0,-19 13-90,10-12 90,-18 12 0,-12 0 0,-8 10 0,-9 5 0,2 5 90,6-1-90,-1 2 89,-11 9-89,10-5 0,-4 6 0,26-9 0,7-8 0,8-4 0,1-6 0,-4-3 0,3-1 90,1-4-90,3-2 0,-1 0 0,9-8-492,-2 1 0,1 0-492,-3-1 930,-5 3 0,0 1 144,-2 1-180,-4 2 0,-1 1-90,-6 5 90,-20 1 90,0 10 0,-18 6 0,10 1-90,-8 5 90,3 0 0,-12 7 0,13-5-90,-15 11 90,20-12-90,-8 6 0,15-8 1073,11 2 0,5-6-962,13-3-21,-2-7 0,2-4 0,-4 2 0,0-1 0,-2 1 0,4-2 0,-1 0 90,4 0 0,-6 1-90,1 0-90,-6 0 0,-15-4 90,-2 6 0,-19-1 0,7 7-90,-4 1 90,5 0 0,0 1 0,0 0 0,-9 4-90,10-3 90,-9 3 0,14-1 90,31-20-90,-12 9 90,26-16-90,-23 14 90,-1 0-90,2-1 0,-1 2 90,5-4-90,-3 4 90,11-7-90,-10 6 0,8-2 90,-8 3-90,1 2 0,0 1 0,6 5 90,-7-1-90,9 5 0,-12-1 0,5 2 0,-5-2 0,-1 1 0,6 3 0,-4-3 0,8 5 0,-10-4 0,3 1 0,-2-1 0,1 0 90,2 3-90,2 4 90,-4-5-90,5 9 0,-7-10 89,9 11-89,-10-9 90,6 4-90,-8-3 0,2 0 0,-2 2 0,1-1 0,-2 0 90,-1-1-90,1 0 0,-2 2 0,0-1 0,-1 4 0,-1-2 0,-1 3 0,-1-3-90,-4 0 90,-2-1-90,-1-5 1,-5 2 89,3-3 0,-3 0-90,-5 0 90,3-1-90,-11 3 90,9-4-90,-19 3 90,17-4 0,-4 0 0,0-1 0,3 0 0,-20 1 0,21-2 0,-20 3 0,19-3 90,-10 1-90,11-2 0,3 1 90,-4-1-180,4-1-90,0-2-804,0 0 738,2 0 0,6 1 0,2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D1150A-1BFC-4D1D-A114-88A7AE95F423}" type="datetimeFigureOut">
              <a:rPr lang="en-US" smtClean="0"/>
              <a:t>8/9/2022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A57F68-2D9C-4309-A78D-2062DAA8952A}" type="slidenum">
              <a:rPr lang="en-US" smtClean="0"/>
              <a:t>‹#›</a:t>
            </a:fld>
            <a:endParaRPr lang="en-US"/>
          </a:p>
        </p:txBody>
      </p:sp>
    </p:spTree>
    <p:extLst>
      <p:ext uri="{BB962C8B-B14F-4D97-AF65-F5344CB8AC3E}">
        <p14:creationId xmlns:p14="http://schemas.microsoft.com/office/powerpoint/2010/main" val="436488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docs.google.com/document/d/19ylyqlurKIlnnhgdJ5gOf5_Ml3qrcRdLbvTRsnwtmoI/edit?usp=sharing"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404359a7c2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404359a7c2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Link to Docs/Notes: </a:t>
            </a:r>
            <a:r>
              <a:rPr lang="en" u="sng">
                <a:solidFill>
                  <a:schemeClr val="hlink"/>
                </a:solidFill>
                <a:hlinkClick r:id="rId3"/>
              </a:rPr>
              <a:t>https://docs.google.com/document/d/19ylyqlurKIlnnhgdJ5gOf5_Ml3qrcRdLbvTRsnwtmoI/edit?usp=sharing</a:t>
            </a:r>
            <a:r>
              <a:rPr lang="en"/>
              <a:t> </a:t>
            </a:r>
            <a:endParaRPr/>
          </a:p>
          <a:p>
            <a:pPr marL="0" lvl="0" indent="0" algn="l" rtl="0">
              <a:spcBef>
                <a:spcPts val="0"/>
              </a:spcBef>
              <a:spcAft>
                <a:spcPts val="0"/>
              </a:spcAft>
              <a:buNone/>
            </a:pPr>
            <a:r>
              <a:rPr lang="en"/>
              <a:t>Stentor are a gateway for students to explore the natural world in hands-on way</a:t>
            </a:r>
            <a:endParaRPr/>
          </a:p>
          <a:p>
            <a:pPr marL="0" lvl="0" indent="0" algn="l" rtl="0">
              <a:spcBef>
                <a:spcPts val="0"/>
              </a:spcBef>
              <a:spcAft>
                <a:spcPts val="0"/>
              </a:spcAft>
              <a:buNone/>
            </a:pPr>
            <a:r>
              <a:rPr lang="en"/>
              <a:t>Assess findings to ensure continuity of Stentor in every school</a:t>
            </a:r>
            <a:endParaRPr/>
          </a:p>
          <a:p>
            <a:pPr marL="0" lvl="0" indent="0" algn="just" rtl="0">
              <a:lnSpc>
                <a:spcPct val="115000"/>
              </a:lnSpc>
              <a:spcBef>
                <a:spcPts val="0"/>
              </a:spcBef>
              <a:spcAft>
                <a:spcPts val="0"/>
              </a:spcAft>
              <a:buClr>
                <a:schemeClr val="dk1"/>
              </a:buClr>
              <a:buSzPts val="1100"/>
              <a:buFont typeface="Arial"/>
              <a:buNone/>
            </a:pPr>
            <a:endParaRPr sz="3200">
              <a:solidFill>
                <a:schemeClr val="dk1"/>
              </a:solidFill>
            </a:endParaRPr>
          </a:p>
          <a:p>
            <a:pPr marL="0" lvl="0" indent="0" algn="ctr" rtl="0">
              <a:lnSpc>
                <a:spcPct val="115000"/>
              </a:lnSpc>
              <a:spcBef>
                <a:spcPts val="0"/>
              </a:spcBef>
              <a:spcAft>
                <a:spcPts val="0"/>
              </a:spcAft>
              <a:buClr>
                <a:schemeClr val="dk1"/>
              </a:buClr>
              <a:buSzPts val="1100"/>
              <a:buFont typeface="Arial"/>
              <a:buNone/>
            </a:pPr>
            <a:r>
              <a:rPr lang="en" sz="3400" b="1">
                <a:solidFill>
                  <a:schemeClr val="dk1"/>
                </a:solidFill>
              </a:rPr>
              <a:t>Our Stentor in Every School initiative can quickly bring hands-on science learning back into to classrooms and create a lasting framework for future experiential learning workshops </a:t>
            </a:r>
            <a:endParaRPr sz="3400" b="1">
              <a:solidFill>
                <a:schemeClr val="dk1"/>
              </a:solidFill>
            </a:endParaRPr>
          </a:p>
          <a:p>
            <a:pPr marL="0" lvl="0" indent="0" algn="ctr" rtl="0">
              <a:lnSpc>
                <a:spcPct val="115000"/>
              </a:lnSpc>
              <a:spcBef>
                <a:spcPts val="0"/>
              </a:spcBef>
              <a:spcAft>
                <a:spcPts val="0"/>
              </a:spcAft>
              <a:buClr>
                <a:schemeClr val="dk1"/>
              </a:buClr>
              <a:buSzPts val="1100"/>
              <a:buFont typeface="Arial"/>
              <a:buNone/>
            </a:pPr>
            <a:r>
              <a:rPr lang="en" sz="3400" b="1">
                <a:solidFill>
                  <a:schemeClr val="dk1"/>
                </a:solidFill>
              </a:rPr>
              <a:t>designed by students, for students.</a:t>
            </a:r>
            <a:r>
              <a:rPr lang="en" sz="3400">
                <a:solidFill>
                  <a:schemeClr val="dk1"/>
                </a:solidFill>
              </a:rPr>
              <a:t>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85FE82-29D9-3040-9075-FF3BF98AEFD0}" type="slidenum">
              <a:rPr lang="en-US" smtClean="0"/>
              <a:t>4</a:t>
            </a:fld>
            <a:endParaRPr lang="en-US"/>
          </a:p>
        </p:txBody>
      </p:sp>
    </p:spTree>
    <p:extLst>
      <p:ext uri="{BB962C8B-B14F-4D97-AF65-F5344CB8AC3E}">
        <p14:creationId xmlns:p14="http://schemas.microsoft.com/office/powerpoint/2010/main" val="2156847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Methan</a:t>
            </a:r>
            <a:r>
              <a:rPr lang="en-US" dirty="0"/>
              <a:t> from Cattle</a:t>
            </a:r>
          </a:p>
        </p:txBody>
      </p:sp>
      <p:sp>
        <p:nvSpPr>
          <p:cNvPr id="4" name="Slide Number Placeholder 3"/>
          <p:cNvSpPr>
            <a:spLocks noGrp="1"/>
          </p:cNvSpPr>
          <p:nvPr>
            <p:ph type="sldNum" sz="quarter" idx="5"/>
          </p:nvPr>
        </p:nvSpPr>
        <p:spPr/>
        <p:txBody>
          <a:bodyPr/>
          <a:lstStyle/>
          <a:p>
            <a:fld id="{8D3892DA-3DE4-E64B-9219-CF1296E8BAC5}" type="slidenum">
              <a:rPr lang="en-US" smtClean="0"/>
              <a:t>6</a:t>
            </a:fld>
            <a:endParaRPr lang="en-US"/>
          </a:p>
        </p:txBody>
      </p:sp>
    </p:spTree>
    <p:extLst>
      <p:ext uri="{BB962C8B-B14F-4D97-AF65-F5344CB8AC3E}">
        <p14:creationId xmlns:p14="http://schemas.microsoft.com/office/powerpoint/2010/main" val="1402408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Methan</a:t>
            </a:r>
            <a:r>
              <a:rPr lang="en-US" dirty="0"/>
              <a:t> from Cattle</a:t>
            </a:r>
          </a:p>
        </p:txBody>
      </p:sp>
      <p:sp>
        <p:nvSpPr>
          <p:cNvPr id="4" name="Slide Number Placeholder 3"/>
          <p:cNvSpPr>
            <a:spLocks noGrp="1"/>
          </p:cNvSpPr>
          <p:nvPr>
            <p:ph type="sldNum" sz="quarter" idx="5"/>
          </p:nvPr>
        </p:nvSpPr>
        <p:spPr/>
        <p:txBody>
          <a:bodyPr/>
          <a:lstStyle/>
          <a:p>
            <a:fld id="{8D3892DA-3DE4-E64B-9219-CF1296E8BAC5}" type="slidenum">
              <a:rPr lang="en-US" smtClean="0"/>
              <a:t>7</a:t>
            </a:fld>
            <a:endParaRPr lang="en-US"/>
          </a:p>
        </p:txBody>
      </p:sp>
    </p:spTree>
    <p:extLst>
      <p:ext uri="{BB962C8B-B14F-4D97-AF65-F5344CB8AC3E}">
        <p14:creationId xmlns:p14="http://schemas.microsoft.com/office/powerpoint/2010/main" val="42281245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Wallace Marshall’s </a:t>
            </a:r>
            <a:r>
              <a:rPr lang="en-US"/>
              <a:t>lab we </a:t>
            </a:r>
            <a:r>
              <a:rPr lang="en-US" dirty="0"/>
              <a:t>are interested in questions of cellular geometry, and in my postdoc work I am focusing on the geometry of subcellular organization on the mesoscale. Using a combination of spherical harmonics shape modeling and high-resolution Soft-X-ray tomography in yeast, my goal is to generate a statistical representation of typical cellular organization, identifying constrained and variable features of organelle morphology, positioning, and spatial interactions/relationships. I’m particularly interested in characterizing coupled morphological changes in interacting organelles between wild-type and mutant strains, such as enlarged vacuole mutants which we hypothesize introduce space constraints on other organelles. This work will lead to new insights into how physical interdependencies between organelles help pattern the cell. </a:t>
            </a:r>
          </a:p>
        </p:txBody>
      </p:sp>
      <p:sp>
        <p:nvSpPr>
          <p:cNvPr id="4" name="Slide Number Placeholder 3"/>
          <p:cNvSpPr>
            <a:spLocks noGrp="1"/>
          </p:cNvSpPr>
          <p:nvPr>
            <p:ph type="sldNum" sz="quarter" idx="5"/>
          </p:nvPr>
        </p:nvSpPr>
        <p:spPr/>
        <p:txBody>
          <a:bodyPr/>
          <a:lstStyle/>
          <a:p>
            <a:fld id="{5972A49D-E74D-4D97-AC1E-B0A955A0CC12}" type="slidenum">
              <a:rPr lang="en-US" smtClean="0"/>
              <a:t>11</a:t>
            </a:fld>
            <a:endParaRPr lang="en-US"/>
          </a:p>
        </p:txBody>
      </p:sp>
    </p:spTree>
    <p:extLst>
      <p:ext uri="{BB962C8B-B14F-4D97-AF65-F5344CB8AC3E}">
        <p14:creationId xmlns:p14="http://schemas.microsoft.com/office/powerpoint/2010/main" val="7053693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B1EC0-1E46-4805-ABB4-9AA09FB63E2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C5D39EF-D8C1-4A12-B001-4BC2D732CB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5C7104A-CCD2-4EA4-8449-5D35C06A5799}"/>
              </a:ext>
            </a:extLst>
          </p:cNvPr>
          <p:cNvSpPr>
            <a:spLocks noGrp="1"/>
          </p:cNvSpPr>
          <p:nvPr>
            <p:ph type="dt" sz="half" idx="10"/>
          </p:nvPr>
        </p:nvSpPr>
        <p:spPr/>
        <p:txBody>
          <a:bodyPr/>
          <a:lstStyle/>
          <a:p>
            <a:fld id="{471EA756-E9BB-4027-9985-539B3CFF9100}" type="datetimeFigureOut">
              <a:rPr lang="en-US" smtClean="0"/>
              <a:t>8/9/2022</a:t>
            </a:fld>
            <a:endParaRPr lang="en-US"/>
          </a:p>
        </p:txBody>
      </p:sp>
      <p:sp>
        <p:nvSpPr>
          <p:cNvPr id="5" name="Footer Placeholder 4">
            <a:extLst>
              <a:ext uri="{FF2B5EF4-FFF2-40B4-BE49-F238E27FC236}">
                <a16:creationId xmlns:a16="http://schemas.microsoft.com/office/drawing/2014/main" id="{94F406AB-8A6C-404F-B05E-8AE06D735C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E0AD79-43CE-4FE4-BC18-691B2B2C52DF}"/>
              </a:ext>
            </a:extLst>
          </p:cNvPr>
          <p:cNvSpPr>
            <a:spLocks noGrp="1"/>
          </p:cNvSpPr>
          <p:nvPr>
            <p:ph type="sldNum" sz="quarter" idx="12"/>
          </p:nvPr>
        </p:nvSpPr>
        <p:spPr/>
        <p:txBody>
          <a:bodyPr/>
          <a:lstStyle/>
          <a:p>
            <a:fld id="{11F4702D-7F33-4744-A4B4-A5C47D921676}" type="slidenum">
              <a:rPr lang="en-US" smtClean="0"/>
              <a:t>‹#›</a:t>
            </a:fld>
            <a:endParaRPr lang="en-US"/>
          </a:p>
        </p:txBody>
      </p:sp>
    </p:spTree>
    <p:extLst>
      <p:ext uri="{BB962C8B-B14F-4D97-AF65-F5344CB8AC3E}">
        <p14:creationId xmlns:p14="http://schemas.microsoft.com/office/powerpoint/2010/main" val="28291255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2E0E5-9065-467B-A5B3-609EC04B183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9D5305-F7B2-446B-9B7B-EC733C5751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F1F83B-B771-46A0-B412-ED066ACB0AC1}"/>
              </a:ext>
            </a:extLst>
          </p:cNvPr>
          <p:cNvSpPr>
            <a:spLocks noGrp="1"/>
          </p:cNvSpPr>
          <p:nvPr>
            <p:ph type="dt" sz="half" idx="10"/>
          </p:nvPr>
        </p:nvSpPr>
        <p:spPr/>
        <p:txBody>
          <a:bodyPr/>
          <a:lstStyle/>
          <a:p>
            <a:fld id="{471EA756-E9BB-4027-9985-539B3CFF9100}" type="datetimeFigureOut">
              <a:rPr lang="en-US" smtClean="0"/>
              <a:t>8/9/2022</a:t>
            </a:fld>
            <a:endParaRPr lang="en-US"/>
          </a:p>
        </p:txBody>
      </p:sp>
      <p:sp>
        <p:nvSpPr>
          <p:cNvPr id="5" name="Footer Placeholder 4">
            <a:extLst>
              <a:ext uri="{FF2B5EF4-FFF2-40B4-BE49-F238E27FC236}">
                <a16:creationId xmlns:a16="http://schemas.microsoft.com/office/drawing/2014/main" id="{B0C549BD-BE39-402F-AAD2-6BE6E96F72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C686D6-7988-4BF9-BE60-36CAA8982723}"/>
              </a:ext>
            </a:extLst>
          </p:cNvPr>
          <p:cNvSpPr>
            <a:spLocks noGrp="1"/>
          </p:cNvSpPr>
          <p:nvPr>
            <p:ph type="sldNum" sz="quarter" idx="12"/>
          </p:nvPr>
        </p:nvSpPr>
        <p:spPr/>
        <p:txBody>
          <a:bodyPr/>
          <a:lstStyle/>
          <a:p>
            <a:fld id="{11F4702D-7F33-4744-A4B4-A5C47D921676}" type="slidenum">
              <a:rPr lang="en-US" smtClean="0"/>
              <a:t>‹#›</a:t>
            </a:fld>
            <a:endParaRPr lang="en-US"/>
          </a:p>
        </p:txBody>
      </p:sp>
    </p:spTree>
    <p:extLst>
      <p:ext uri="{BB962C8B-B14F-4D97-AF65-F5344CB8AC3E}">
        <p14:creationId xmlns:p14="http://schemas.microsoft.com/office/powerpoint/2010/main" val="85219893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53774619"/>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B46EB-BB89-4E5D-BDA8-6A83C1F3C5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1B14B03-971A-4699-8328-5A7D6C8677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C945349-1A7A-4AF2-BF89-5D3B9F25987D}"/>
              </a:ext>
            </a:extLst>
          </p:cNvPr>
          <p:cNvSpPr>
            <a:spLocks noGrp="1"/>
          </p:cNvSpPr>
          <p:nvPr>
            <p:ph type="dt" sz="half" idx="10"/>
          </p:nvPr>
        </p:nvSpPr>
        <p:spPr/>
        <p:txBody>
          <a:bodyPr/>
          <a:lstStyle/>
          <a:p>
            <a:fld id="{8D9EE7A3-6F6E-4885-971D-D71CDDE94BF1}" type="datetimeFigureOut">
              <a:rPr lang="en-US" smtClean="0"/>
              <a:t>8/9/2022</a:t>
            </a:fld>
            <a:endParaRPr lang="en-US"/>
          </a:p>
        </p:txBody>
      </p:sp>
      <p:sp>
        <p:nvSpPr>
          <p:cNvPr id="5" name="Footer Placeholder 4">
            <a:extLst>
              <a:ext uri="{FF2B5EF4-FFF2-40B4-BE49-F238E27FC236}">
                <a16:creationId xmlns:a16="http://schemas.microsoft.com/office/drawing/2014/main" id="{5C004810-57E3-4AA2-AB4B-4C4DB3D99D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BB44BE-622B-4963-89E9-F99522B6C4E0}"/>
              </a:ext>
            </a:extLst>
          </p:cNvPr>
          <p:cNvSpPr>
            <a:spLocks noGrp="1"/>
          </p:cNvSpPr>
          <p:nvPr>
            <p:ph type="sldNum" sz="quarter" idx="12"/>
          </p:nvPr>
        </p:nvSpPr>
        <p:spPr/>
        <p:txBody>
          <a:bodyPr/>
          <a:lstStyle/>
          <a:p>
            <a:fld id="{B1DFAD02-B091-4883-932A-5D31D67ADAAA}" type="slidenum">
              <a:rPr lang="en-US" smtClean="0"/>
              <a:t>‹#›</a:t>
            </a:fld>
            <a:endParaRPr lang="en-US"/>
          </a:p>
        </p:txBody>
      </p:sp>
    </p:spTree>
    <p:extLst>
      <p:ext uri="{BB962C8B-B14F-4D97-AF65-F5344CB8AC3E}">
        <p14:creationId xmlns:p14="http://schemas.microsoft.com/office/powerpoint/2010/main" val="328817957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33E4A-EBD0-447A-94FC-126AC62BE0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6202C1-FB4D-41B6-AC4B-8458A159E6B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266F75-40E3-488F-8AC8-D9D445E9E21C}"/>
              </a:ext>
            </a:extLst>
          </p:cNvPr>
          <p:cNvSpPr>
            <a:spLocks noGrp="1"/>
          </p:cNvSpPr>
          <p:nvPr>
            <p:ph type="dt" sz="half" idx="10"/>
          </p:nvPr>
        </p:nvSpPr>
        <p:spPr/>
        <p:txBody>
          <a:bodyPr/>
          <a:lstStyle/>
          <a:p>
            <a:fld id="{8D9EE7A3-6F6E-4885-971D-D71CDDE94BF1}" type="datetimeFigureOut">
              <a:rPr lang="en-US" smtClean="0"/>
              <a:t>8/9/2022</a:t>
            </a:fld>
            <a:endParaRPr lang="en-US"/>
          </a:p>
        </p:txBody>
      </p:sp>
      <p:sp>
        <p:nvSpPr>
          <p:cNvPr id="5" name="Footer Placeholder 4">
            <a:extLst>
              <a:ext uri="{FF2B5EF4-FFF2-40B4-BE49-F238E27FC236}">
                <a16:creationId xmlns:a16="http://schemas.microsoft.com/office/drawing/2014/main" id="{7DF102B7-B2F2-4447-A3D3-6BDCEECD65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6A7352-82F9-472D-8452-54F58699173F}"/>
              </a:ext>
            </a:extLst>
          </p:cNvPr>
          <p:cNvSpPr>
            <a:spLocks noGrp="1"/>
          </p:cNvSpPr>
          <p:nvPr>
            <p:ph type="sldNum" sz="quarter" idx="12"/>
          </p:nvPr>
        </p:nvSpPr>
        <p:spPr/>
        <p:txBody>
          <a:bodyPr/>
          <a:lstStyle/>
          <a:p>
            <a:fld id="{B1DFAD02-B091-4883-932A-5D31D67ADAAA}" type="slidenum">
              <a:rPr lang="en-US" smtClean="0"/>
              <a:t>‹#›</a:t>
            </a:fld>
            <a:endParaRPr lang="en-US"/>
          </a:p>
        </p:txBody>
      </p:sp>
    </p:spTree>
    <p:extLst>
      <p:ext uri="{BB962C8B-B14F-4D97-AF65-F5344CB8AC3E}">
        <p14:creationId xmlns:p14="http://schemas.microsoft.com/office/powerpoint/2010/main" val="6722395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0887B-63F8-4AF0-AD1A-F3231858F15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07BC8E-A0E0-4EEA-92EA-C1842AA5E0F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77549E6-F20B-424D-AC44-8902D0F06CC9}"/>
              </a:ext>
            </a:extLst>
          </p:cNvPr>
          <p:cNvSpPr>
            <a:spLocks noGrp="1"/>
          </p:cNvSpPr>
          <p:nvPr>
            <p:ph type="dt" sz="half" idx="10"/>
          </p:nvPr>
        </p:nvSpPr>
        <p:spPr/>
        <p:txBody>
          <a:bodyPr/>
          <a:lstStyle/>
          <a:p>
            <a:fld id="{8D9EE7A3-6F6E-4885-971D-D71CDDE94BF1}" type="datetimeFigureOut">
              <a:rPr lang="en-US" smtClean="0"/>
              <a:t>8/9/2022</a:t>
            </a:fld>
            <a:endParaRPr lang="en-US"/>
          </a:p>
        </p:txBody>
      </p:sp>
      <p:sp>
        <p:nvSpPr>
          <p:cNvPr id="5" name="Footer Placeholder 4">
            <a:extLst>
              <a:ext uri="{FF2B5EF4-FFF2-40B4-BE49-F238E27FC236}">
                <a16:creationId xmlns:a16="http://schemas.microsoft.com/office/drawing/2014/main" id="{9CE508F5-881E-44AF-9C5B-FA962E4D83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B8843E-CA11-48AC-B837-66995B5B566F}"/>
              </a:ext>
            </a:extLst>
          </p:cNvPr>
          <p:cNvSpPr>
            <a:spLocks noGrp="1"/>
          </p:cNvSpPr>
          <p:nvPr>
            <p:ph type="sldNum" sz="quarter" idx="12"/>
          </p:nvPr>
        </p:nvSpPr>
        <p:spPr/>
        <p:txBody>
          <a:bodyPr/>
          <a:lstStyle/>
          <a:p>
            <a:fld id="{B1DFAD02-B091-4883-932A-5D31D67ADAAA}" type="slidenum">
              <a:rPr lang="en-US" smtClean="0"/>
              <a:t>‹#›</a:t>
            </a:fld>
            <a:endParaRPr lang="en-US"/>
          </a:p>
        </p:txBody>
      </p:sp>
    </p:spTree>
    <p:extLst>
      <p:ext uri="{BB962C8B-B14F-4D97-AF65-F5344CB8AC3E}">
        <p14:creationId xmlns:p14="http://schemas.microsoft.com/office/powerpoint/2010/main" val="363479268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3D591-799F-443A-937B-359711A6A0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4EC3AE-B71C-4A9D-8282-930236DC4FD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66C555-4178-4EFD-8D04-96FE0E9C38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FAB5832-3AED-408A-B945-72FF13BD6314}"/>
              </a:ext>
            </a:extLst>
          </p:cNvPr>
          <p:cNvSpPr>
            <a:spLocks noGrp="1"/>
          </p:cNvSpPr>
          <p:nvPr>
            <p:ph type="dt" sz="half" idx="10"/>
          </p:nvPr>
        </p:nvSpPr>
        <p:spPr/>
        <p:txBody>
          <a:bodyPr/>
          <a:lstStyle/>
          <a:p>
            <a:fld id="{8D9EE7A3-6F6E-4885-971D-D71CDDE94BF1}" type="datetimeFigureOut">
              <a:rPr lang="en-US" smtClean="0"/>
              <a:t>8/9/2022</a:t>
            </a:fld>
            <a:endParaRPr lang="en-US"/>
          </a:p>
        </p:txBody>
      </p:sp>
      <p:sp>
        <p:nvSpPr>
          <p:cNvPr id="6" name="Footer Placeholder 5">
            <a:extLst>
              <a:ext uri="{FF2B5EF4-FFF2-40B4-BE49-F238E27FC236}">
                <a16:creationId xmlns:a16="http://schemas.microsoft.com/office/drawing/2014/main" id="{1E4B69D9-FF00-4437-BEF8-74BCA43CF6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0265AA-97CC-4DB2-B9B6-CC4443359D00}"/>
              </a:ext>
            </a:extLst>
          </p:cNvPr>
          <p:cNvSpPr>
            <a:spLocks noGrp="1"/>
          </p:cNvSpPr>
          <p:nvPr>
            <p:ph type="sldNum" sz="quarter" idx="12"/>
          </p:nvPr>
        </p:nvSpPr>
        <p:spPr/>
        <p:txBody>
          <a:bodyPr/>
          <a:lstStyle/>
          <a:p>
            <a:fld id="{B1DFAD02-B091-4883-932A-5D31D67ADAAA}" type="slidenum">
              <a:rPr lang="en-US" smtClean="0"/>
              <a:t>‹#›</a:t>
            </a:fld>
            <a:endParaRPr lang="en-US"/>
          </a:p>
        </p:txBody>
      </p:sp>
    </p:spTree>
    <p:extLst>
      <p:ext uri="{BB962C8B-B14F-4D97-AF65-F5344CB8AC3E}">
        <p14:creationId xmlns:p14="http://schemas.microsoft.com/office/powerpoint/2010/main" val="268172515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45BD1-CF0E-45DA-A8A2-6B25F04AD51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8862565-855F-4F14-9CF7-E810C0A2B5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86A676-A3DC-40B3-B9A6-9080B7F921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D0A57A-0874-490B-BE0C-7B2F579ED8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C0C99F-9057-49C7-A0F4-3FF23CC9CD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108D5A-CF24-413A-ADCB-7F36855EE455}"/>
              </a:ext>
            </a:extLst>
          </p:cNvPr>
          <p:cNvSpPr>
            <a:spLocks noGrp="1"/>
          </p:cNvSpPr>
          <p:nvPr>
            <p:ph type="dt" sz="half" idx="10"/>
          </p:nvPr>
        </p:nvSpPr>
        <p:spPr/>
        <p:txBody>
          <a:bodyPr/>
          <a:lstStyle/>
          <a:p>
            <a:fld id="{8D9EE7A3-6F6E-4885-971D-D71CDDE94BF1}" type="datetimeFigureOut">
              <a:rPr lang="en-US" smtClean="0"/>
              <a:t>8/9/2022</a:t>
            </a:fld>
            <a:endParaRPr lang="en-US"/>
          </a:p>
        </p:txBody>
      </p:sp>
      <p:sp>
        <p:nvSpPr>
          <p:cNvPr id="8" name="Footer Placeholder 7">
            <a:extLst>
              <a:ext uri="{FF2B5EF4-FFF2-40B4-BE49-F238E27FC236}">
                <a16:creationId xmlns:a16="http://schemas.microsoft.com/office/drawing/2014/main" id="{38A688AC-7F6B-4F6D-9D09-E553F21CB70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7CD92AB-3A7E-45B5-BDEF-176685C6A58E}"/>
              </a:ext>
            </a:extLst>
          </p:cNvPr>
          <p:cNvSpPr>
            <a:spLocks noGrp="1"/>
          </p:cNvSpPr>
          <p:nvPr>
            <p:ph type="sldNum" sz="quarter" idx="12"/>
          </p:nvPr>
        </p:nvSpPr>
        <p:spPr/>
        <p:txBody>
          <a:bodyPr/>
          <a:lstStyle/>
          <a:p>
            <a:fld id="{B1DFAD02-B091-4883-932A-5D31D67ADAAA}" type="slidenum">
              <a:rPr lang="en-US" smtClean="0"/>
              <a:t>‹#›</a:t>
            </a:fld>
            <a:endParaRPr lang="en-US"/>
          </a:p>
        </p:txBody>
      </p:sp>
    </p:spTree>
    <p:extLst>
      <p:ext uri="{BB962C8B-B14F-4D97-AF65-F5344CB8AC3E}">
        <p14:creationId xmlns:p14="http://schemas.microsoft.com/office/powerpoint/2010/main" val="19580720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EEC75-C8F7-4672-8AAC-550612A5CA3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A5C8BAD-F0BD-4423-95BB-115A3BC5AD3B}"/>
              </a:ext>
            </a:extLst>
          </p:cNvPr>
          <p:cNvSpPr>
            <a:spLocks noGrp="1"/>
          </p:cNvSpPr>
          <p:nvPr>
            <p:ph type="dt" sz="half" idx="10"/>
          </p:nvPr>
        </p:nvSpPr>
        <p:spPr/>
        <p:txBody>
          <a:bodyPr/>
          <a:lstStyle/>
          <a:p>
            <a:fld id="{8D9EE7A3-6F6E-4885-971D-D71CDDE94BF1}" type="datetimeFigureOut">
              <a:rPr lang="en-US" smtClean="0"/>
              <a:t>8/9/2022</a:t>
            </a:fld>
            <a:endParaRPr lang="en-US"/>
          </a:p>
        </p:txBody>
      </p:sp>
      <p:sp>
        <p:nvSpPr>
          <p:cNvPr id="4" name="Footer Placeholder 3">
            <a:extLst>
              <a:ext uri="{FF2B5EF4-FFF2-40B4-BE49-F238E27FC236}">
                <a16:creationId xmlns:a16="http://schemas.microsoft.com/office/drawing/2014/main" id="{B49D2D76-E68D-4420-9883-3EF69CFE32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5E3C95-7219-4097-A1B7-BE468C13235C}"/>
              </a:ext>
            </a:extLst>
          </p:cNvPr>
          <p:cNvSpPr>
            <a:spLocks noGrp="1"/>
          </p:cNvSpPr>
          <p:nvPr>
            <p:ph type="sldNum" sz="quarter" idx="12"/>
          </p:nvPr>
        </p:nvSpPr>
        <p:spPr/>
        <p:txBody>
          <a:bodyPr/>
          <a:lstStyle/>
          <a:p>
            <a:fld id="{B1DFAD02-B091-4883-932A-5D31D67ADAAA}" type="slidenum">
              <a:rPr lang="en-US" smtClean="0"/>
              <a:t>‹#›</a:t>
            </a:fld>
            <a:endParaRPr lang="en-US"/>
          </a:p>
        </p:txBody>
      </p:sp>
    </p:spTree>
    <p:extLst>
      <p:ext uri="{BB962C8B-B14F-4D97-AF65-F5344CB8AC3E}">
        <p14:creationId xmlns:p14="http://schemas.microsoft.com/office/powerpoint/2010/main" val="276786226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FF5518-9DDD-4D86-8936-CFD6B4711DDD}"/>
              </a:ext>
            </a:extLst>
          </p:cNvPr>
          <p:cNvSpPr>
            <a:spLocks noGrp="1"/>
          </p:cNvSpPr>
          <p:nvPr>
            <p:ph type="dt" sz="half" idx="10"/>
          </p:nvPr>
        </p:nvSpPr>
        <p:spPr/>
        <p:txBody>
          <a:bodyPr/>
          <a:lstStyle/>
          <a:p>
            <a:fld id="{8D9EE7A3-6F6E-4885-971D-D71CDDE94BF1}" type="datetimeFigureOut">
              <a:rPr lang="en-US" smtClean="0"/>
              <a:t>8/9/2022</a:t>
            </a:fld>
            <a:endParaRPr lang="en-US"/>
          </a:p>
        </p:txBody>
      </p:sp>
      <p:sp>
        <p:nvSpPr>
          <p:cNvPr id="3" name="Footer Placeholder 2">
            <a:extLst>
              <a:ext uri="{FF2B5EF4-FFF2-40B4-BE49-F238E27FC236}">
                <a16:creationId xmlns:a16="http://schemas.microsoft.com/office/drawing/2014/main" id="{0DF2B586-8AD7-440A-A72A-52467572DD4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2196FB-A435-46E4-B759-636A71E6BF74}"/>
              </a:ext>
            </a:extLst>
          </p:cNvPr>
          <p:cNvSpPr>
            <a:spLocks noGrp="1"/>
          </p:cNvSpPr>
          <p:nvPr>
            <p:ph type="sldNum" sz="quarter" idx="12"/>
          </p:nvPr>
        </p:nvSpPr>
        <p:spPr/>
        <p:txBody>
          <a:bodyPr/>
          <a:lstStyle/>
          <a:p>
            <a:fld id="{B1DFAD02-B091-4883-932A-5D31D67ADAAA}" type="slidenum">
              <a:rPr lang="en-US" smtClean="0"/>
              <a:t>‹#›</a:t>
            </a:fld>
            <a:endParaRPr lang="en-US"/>
          </a:p>
        </p:txBody>
      </p:sp>
    </p:spTree>
    <p:extLst>
      <p:ext uri="{BB962C8B-B14F-4D97-AF65-F5344CB8AC3E}">
        <p14:creationId xmlns:p14="http://schemas.microsoft.com/office/powerpoint/2010/main" val="406475720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9F8B1-BD7B-4E16-AFE4-60BF6FF916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0559B5C-DA0C-4D28-9EC0-D869B83B23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AD2FF2-87A3-4E5D-A956-CD6C7554FA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115921-133F-40BD-8A1E-465112B2E36E}"/>
              </a:ext>
            </a:extLst>
          </p:cNvPr>
          <p:cNvSpPr>
            <a:spLocks noGrp="1"/>
          </p:cNvSpPr>
          <p:nvPr>
            <p:ph type="dt" sz="half" idx="10"/>
          </p:nvPr>
        </p:nvSpPr>
        <p:spPr/>
        <p:txBody>
          <a:bodyPr/>
          <a:lstStyle/>
          <a:p>
            <a:fld id="{8D9EE7A3-6F6E-4885-971D-D71CDDE94BF1}" type="datetimeFigureOut">
              <a:rPr lang="en-US" smtClean="0"/>
              <a:t>8/9/2022</a:t>
            </a:fld>
            <a:endParaRPr lang="en-US"/>
          </a:p>
        </p:txBody>
      </p:sp>
      <p:sp>
        <p:nvSpPr>
          <p:cNvPr id="6" name="Footer Placeholder 5">
            <a:extLst>
              <a:ext uri="{FF2B5EF4-FFF2-40B4-BE49-F238E27FC236}">
                <a16:creationId xmlns:a16="http://schemas.microsoft.com/office/drawing/2014/main" id="{3A495AF6-6E3A-481E-A511-BA93CEBB13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E9536F-C649-42B7-97DF-9102E4845AFD}"/>
              </a:ext>
            </a:extLst>
          </p:cNvPr>
          <p:cNvSpPr>
            <a:spLocks noGrp="1"/>
          </p:cNvSpPr>
          <p:nvPr>
            <p:ph type="sldNum" sz="quarter" idx="12"/>
          </p:nvPr>
        </p:nvSpPr>
        <p:spPr/>
        <p:txBody>
          <a:bodyPr/>
          <a:lstStyle/>
          <a:p>
            <a:fld id="{B1DFAD02-B091-4883-932A-5D31D67ADAAA}" type="slidenum">
              <a:rPr lang="en-US" smtClean="0"/>
              <a:t>‹#›</a:t>
            </a:fld>
            <a:endParaRPr lang="en-US"/>
          </a:p>
        </p:txBody>
      </p:sp>
    </p:spTree>
    <p:extLst>
      <p:ext uri="{BB962C8B-B14F-4D97-AF65-F5344CB8AC3E}">
        <p14:creationId xmlns:p14="http://schemas.microsoft.com/office/powerpoint/2010/main" val="308720469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17862-91B6-4907-ABAE-06CC19000D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3513249-9F0A-474A-9DE3-7462C9FE77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91D2AAE-1742-43B5-904F-271621D5C8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CF8714-C325-4768-9907-8180FB84793F}"/>
              </a:ext>
            </a:extLst>
          </p:cNvPr>
          <p:cNvSpPr>
            <a:spLocks noGrp="1"/>
          </p:cNvSpPr>
          <p:nvPr>
            <p:ph type="dt" sz="half" idx="10"/>
          </p:nvPr>
        </p:nvSpPr>
        <p:spPr/>
        <p:txBody>
          <a:bodyPr/>
          <a:lstStyle/>
          <a:p>
            <a:fld id="{8D9EE7A3-6F6E-4885-971D-D71CDDE94BF1}" type="datetimeFigureOut">
              <a:rPr lang="en-US" smtClean="0"/>
              <a:t>8/9/2022</a:t>
            </a:fld>
            <a:endParaRPr lang="en-US"/>
          </a:p>
        </p:txBody>
      </p:sp>
      <p:sp>
        <p:nvSpPr>
          <p:cNvPr id="6" name="Footer Placeholder 5">
            <a:extLst>
              <a:ext uri="{FF2B5EF4-FFF2-40B4-BE49-F238E27FC236}">
                <a16:creationId xmlns:a16="http://schemas.microsoft.com/office/drawing/2014/main" id="{4C69B7F2-516A-4393-804F-E9FEE85E93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AC9C99-7A36-4CE4-BB0F-6A9ADCD56CB4}"/>
              </a:ext>
            </a:extLst>
          </p:cNvPr>
          <p:cNvSpPr>
            <a:spLocks noGrp="1"/>
          </p:cNvSpPr>
          <p:nvPr>
            <p:ph type="sldNum" sz="quarter" idx="12"/>
          </p:nvPr>
        </p:nvSpPr>
        <p:spPr/>
        <p:txBody>
          <a:bodyPr/>
          <a:lstStyle/>
          <a:p>
            <a:fld id="{B1DFAD02-B091-4883-932A-5D31D67ADAAA}" type="slidenum">
              <a:rPr lang="en-US" smtClean="0"/>
              <a:t>‹#›</a:t>
            </a:fld>
            <a:endParaRPr lang="en-US"/>
          </a:p>
        </p:txBody>
      </p:sp>
    </p:spTree>
    <p:extLst>
      <p:ext uri="{BB962C8B-B14F-4D97-AF65-F5344CB8AC3E}">
        <p14:creationId xmlns:p14="http://schemas.microsoft.com/office/powerpoint/2010/main" val="24628467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726724-294A-4952-933C-6C7487DE2C7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EB4318-5C88-486D-8FA0-CC64F06B803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434B22-6907-463C-AA7A-99F47846DEAB}"/>
              </a:ext>
            </a:extLst>
          </p:cNvPr>
          <p:cNvSpPr>
            <a:spLocks noGrp="1"/>
          </p:cNvSpPr>
          <p:nvPr>
            <p:ph type="dt" sz="half" idx="10"/>
          </p:nvPr>
        </p:nvSpPr>
        <p:spPr/>
        <p:txBody>
          <a:bodyPr/>
          <a:lstStyle/>
          <a:p>
            <a:fld id="{471EA756-E9BB-4027-9985-539B3CFF9100}" type="datetimeFigureOut">
              <a:rPr lang="en-US" smtClean="0"/>
              <a:t>8/9/2022</a:t>
            </a:fld>
            <a:endParaRPr lang="en-US"/>
          </a:p>
        </p:txBody>
      </p:sp>
      <p:sp>
        <p:nvSpPr>
          <p:cNvPr id="5" name="Footer Placeholder 4">
            <a:extLst>
              <a:ext uri="{FF2B5EF4-FFF2-40B4-BE49-F238E27FC236}">
                <a16:creationId xmlns:a16="http://schemas.microsoft.com/office/drawing/2014/main" id="{108C9968-7D41-4B57-95C2-41C28177D4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0693C0-341F-438A-BD9B-768CAF9AC484}"/>
              </a:ext>
            </a:extLst>
          </p:cNvPr>
          <p:cNvSpPr>
            <a:spLocks noGrp="1"/>
          </p:cNvSpPr>
          <p:nvPr>
            <p:ph type="sldNum" sz="quarter" idx="12"/>
          </p:nvPr>
        </p:nvSpPr>
        <p:spPr/>
        <p:txBody>
          <a:bodyPr/>
          <a:lstStyle/>
          <a:p>
            <a:fld id="{11F4702D-7F33-4744-A4B4-A5C47D921676}" type="slidenum">
              <a:rPr lang="en-US" smtClean="0"/>
              <a:t>‹#›</a:t>
            </a:fld>
            <a:endParaRPr lang="en-US"/>
          </a:p>
        </p:txBody>
      </p:sp>
    </p:spTree>
    <p:extLst>
      <p:ext uri="{BB962C8B-B14F-4D97-AF65-F5344CB8AC3E}">
        <p14:creationId xmlns:p14="http://schemas.microsoft.com/office/powerpoint/2010/main" val="241232238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A7A1D-211B-43BB-958F-A46723FEFDD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93E9DCA-297A-4967-9607-0AA78909F8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DD183B-7F2E-45AD-9FB2-2673F7C0F55D}"/>
              </a:ext>
            </a:extLst>
          </p:cNvPr>
          <p:cNvSpPr>
            <a:spLocks noGrp="1"/>
          </p:cNvSpPr>
          <p:nvPr>
            <p:ph type="dt" sz="half" idx="10"/>
          </p:nvPr>
        </p:nvSpPr>
        <p:spPr/>
        <p:txBody>
          <a:bodyPr/>
          <a:lstStyle/>
          <a:p>
            <a:fld id="{8D9EE7A3-6F6E-4885-971D-D71CDDE94BF1}" type="datetimeFigureOut">
              <a:rPr lang="en-US" smtClean="0"/>
              <a:t>8/9/2022</a:t>
            </a:fld>
            <a:endParaRPr lang="en-US"/>
          </a:p>
        </p:txBody>
      </p:sp>
      <p:sp>
        <p:nvSpPr>
          <p:cNvPr id="5" name="Footer Placeholder 4">
            <a:extLst>
              <a:ext uri="{FF2B5EF4-FFF2-40B4-BE49-F238E27FC236}">
                <a16:creationId xmlns:a16="http://schemas.microsoft.com/office/drawing/2014/main" id="{9D8F2562-F0E6-4C92-9D02-C13EA61BF5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593097-497B-460A-BF5A-25C60DAB2C62}"/>
              </a:ext>
            </a:extLst>
          </p:cNvPr>
          <p:cNvSpPr>
            <a:spLocks noGrp="1"/>
          </p:cNvSpPr>
          <p:nvPr>
            <p:ph type="sldNum" sz="quarter" idx="12"/>
          </p:nvPr>
        </p:nvSpPr>
        <p:spPr/>
        <p:txBody>
          <a:bodyPr/>
          <a:lstStyle/>
          <a:p>
            <a:fld id="{B1DFAD02-B091-4883-932A-5D31D67ADAAA}" type="slidenum">
              <a:rPr lang="en-US" smtClean="0"/>
              <a:t>‹#›</a:t>
            </a:fld>
            <a:endParaRPr lang="en-US"/>
          </a:p>
        </p:txBody>
      </p:sp>
    </p:spTree>
    <p:extLst>
      <p:ext uri="{BB962C8B-B14F-4D97-AF65-F5344CB8AC3E}">
        <p14:creationId xmlns:p14="http://schemas.microsoft.com/office/powerpoint/2010/main" val="230507179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67D7C6C-6973-4E3F-9167-68E01143D49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AB5F4D-AAB0-4E94-9E53-6102E5C645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948709-B080-4F29-A16D-4E73E1C13A4E}"/>
              </a:ext>
            </a:extLst>
          </p:cNvPr>
          <p:cNvSpPr>
            <a:spLocks noGrp="1"/>
          </p:cNvSpPr>
          <p:nvPr>
            <p:ph type="dt" sz="half" idx="10"/>
          </p:nvPr>
        </p:nvSpPr>
        <p:spPr/>
        <p:txBody>
          <a:bodyPr/>
          <a:lstStyle/>
          <a:p>
            <a:fld id="{8D9EE7A3-6F6E-4885-971D-D71CDDE94BF1}" type="datetimeFigureOut">
              <a:rPr lang="en-US" smtClean="0"/>
              <a:t>8/9/2022</a:t>
            </a:fld>
            <a:endParaRPr lang="en-US"/>
          </a:p>
        </p:txBody>
      </p:sp>
      <p:sp>
        <p:nvSpPr>
          <p:cNvPr id="5" name="Footer Placeholder 4">
            <a:extLst>
              <a:ext uri="{FF2B5EF4-FFF2-40B4-BE49-F238E27FC236}">
                <a16:creationId xmlns:a16="http://schemas.microsoft.com/office/drawing/2014/main" id="{1A953CA3-9FF9-4B59-B14A-CCA97CB22D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B28D1A-8112-476A-AFD4-AE0E86D8261B}"/>
              </a:ext>
            </a:extLst>
          </p:cNvPr>
          <p:cNvSpPr>
            <a:spLocks noGrp="1"/>
          </p:cNvSpPr>
          <p:nvPr>
            <p:ph type="sldNum" sz="quarter" idx="12"/>
          </p:nvPr>
        </p:nvSpPr>
        <p:spPr/>
        <p:txBody>
          <a:bodyPr/>
          <a:lstStyle/>
          <a:p>
            <a:fld id="{B1DFAD02-B091-4883-932A-5D31D67ADAAA}" type="slidenum">
              <a:rPr lang="en-US" smtClean="0"/>
              <a:t>‹#›</a:t>
            </a:fld>
            <a:endParaRPr lang="en-US"/>
          </a:p>
        </p:txBody>
      </p:sp>
    </p:spTree>
    <p:extLst>
      <p:ext uri="{BB962C8B-B14F-4D97-AF65-F5344CB8AC3E}">
        <p14:creationId xmlns:p14="http://schemas.microsoft.com/office/powerpoint/2010/main" val="24151060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B0B74-C15B-46AF-8FDA-217FE4F96F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A65D57-7E03-4DDD-A870-9F69DD934C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FE6F9ED-240A-4B3A-9C04-46A01183D715}"/>
              </a:ext>
            </a:extLst>
          </p:cNvPr>
          <p:cNvSpPr>
            <a:spLocks noGrp="1"/>
          </p:cNvSpPr>
          <p:nvPr>
            <p:ph type="dt" sz="half" idx="10"/>
          </p:nvPr>
        </p:nvSpPr>
        <p:spPr/>
        <p:txBody>
          <a:bodyPr/>
          <a:lstStyle/>
          <a:p>
            <a:fld id="{C53C62E7-7A1B-4EE4-BE55-823135642217}" type="datetimeFigureOut">
              <a:rPr lang="en-US" smtClean="0"/>
              <a:t>8/9/2022</a:t>
            </a:fld>
            <a:endParaRPr lang="en-US"/>
          </a:p>
        </p:txBody>
      </p:sp>
      <p:sp>
        <p:nvSpPr>
          <p:cNvPr id="5" name="Footer Placeholder 4">
            <a:extLst>
              <a:ext uri="{FF2B5EF4-FFF2-40B4-BE49-F238E27FC236}">
                <a16:creationId xmlns:a16="http://schemas.microsoft.com/office/drawing/2014/main" id="{BFB23938-9EF6-49A3-ADDF-4C8E1EEB5B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D55F63-9B5D-46BF-A41D-24B4A469F53B}"/>
              </a:ext>
            </a:extLst>
          </p:cNvPr>
          <p:cNvSpPr>
            <a:spLocks noGrp="1"/>
          </p:cNvSpPr>
          <p:nvPr>
            <p:ph type="sldNum" sz="quarter" idx="12"/>
          </p:nvPr>
        </p:nvSpPr>
        <p:spPr/>
        <p:txBody>
          <a:bodyPr/>
          <a:lstStyle/>
          <a:p>
            <a:fld id="{351EAD19-3BF9-475B-9CBF-0BB491FFEEF6}" type="slidenum">
              <a:rPr lang="en-US" smtClean="0"/>
              <a:t>‹#›</a:t>
            </a:fld>
            <a:endParaRPr lang="en-US"/>
          </a:p>
        </p:txBody>
      </p:sp>
    </p:spTree>
    <p:extLst>
      <p:ext uri="{BB962C8B-B14F-4D97-AF65-F5344CB8AC3E}">
        <p14:creationId xmlns:p14="http://schemas.microsoft.com/office/powerpoint/2010/main" val="556635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BB0BD-2057-461A-88D6-C74A8029B6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A8DA23-DD2D-4AFB-8176-BC637352788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6FD8BD-C3AF-441C-94E4-D70E0D184510}"/>
              </a:ext>
            </a:extLst>
          </p:cNvPr>
          <p:cNvSpPr>
            <a:spLocks noGrp="1"/>
          </p:cNvSpPr>
          <p:nvPr>
            <p:ph type="dt" sz="half" idx="10"/>
          </p:nvPr>
        </p:nvSpPr>
        <p:spPr/>
        <p:txBody>
          <a:bodyPr/>
          <a:lstStyle/>
          <a:p>
            <a:fld id="{C53C62E7-7A1B-4EE4-BE55-823135642217}" type="datetimeFigureOut">
              <a:rPr lang="en-US" smtClean="0"/>
              <a:t>8/9/2022</a:t>
            </a:fld>
            <a:endParaRPr lang="en-US"/>
          </a:p>
        </p:txBody>
      </p:sp>
      <p:sp>
        <p:nvSpPr>
          <p:cNvPr id="5" name="Footer Placeholder 4">
            <a:extLst>
              <a:ext uri="{FF2B5EF4-FFF2-40B4-BE49-F238E27FC236}">
                <a16:creationId xmlns:a16="http://schemas.microsoft.com/office/drawing/2014/main" id="{F32C7CBD-7A4B-4E2B-9107-589364EA99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2F6A7A-2C73-410A-ADA7-C331B8BAB0C5}"/>
              </a:ext>
            </a:extLst>
          </p:cNvPr>
          <p:cNvSpPr>
            <a:spLocks noGrp="1"/>
          </p:cNvSpPr>
          <p:nvPr>
            <p:ph type="sldNum" sz="quarter" idx="12"/>
          </p:nvPr>
        </p:nvSpPr>
        <p:spPr/>
        <p:txBody>
          <a:bodyPr/>
          <a:lstStyle/>
          <a:p>
            <a:fld id="{351EAD19-3BF9-475B-9CBF-0BB491FFEEF6}" type="slidenum">
              <a:rPr lang="en-US" smtClean="0"/>
              <a:t>‹#›</a:t>
            </a:fld>
            <a:endParaRPr lang="en-US"/>
          </a:p>
        </p:txBody>
      </p:sp>
    </p:spTree>
    <p:extLst>
      <p:ext uri="{BB962C8B-B14F-4D97-AF65-F5344CB8AC3E}">
        <p14:creationId xmlns:p14="http://schemas.microsoft.com/office/powerpoint/2010/main" val="30722349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84985-DE3A-44C7-9DE7-F0562B7A4FB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F26578-87DF-437B-AF46-57EBCE4010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68F74E-5588-437E-BE4D-29E0E373E6C7}"/>
              </a:ext>
            </a:extLst>
          </p:cNvPr>
          <p:cNvSpPr>
            <a:spLocks noGrp="1"/>
          </p:cNvSpPr>
          <p:nvPr>
            <p:ph type="dt" sz="half" idx="10"/>
          </p:nvPr>
        </p:nvSpPr>
        <p:spPr/>
        <p:txBody>
          <a:bodyPr/>
          <a:lstStyle/>
          <a:p>
            <a:fld id="{C53C62E7-7A1B-4EE4-BE55-823135642217}" type="datetimeFigureOut">
              <a:rPr lang="en-US" smtClean="0"/>
              <a:t>8/9/2022</a:t>
            </a:fld>
            <a:endParaRPr lang="en-US"/>
          </a:p>
        </p:txBody>
      </p:sp>
      <p:sp>
        <p:nvSpPr>
          <p:cNvPr id="5" name="Footer Placeholder 4">
            <a:extLst>
              <a:ext uri="{FF2B5EF4-FFF2-40B4-BE49-F238E27FC236}">
                <a16:creationId xmlns:a16="http://schemas.microsoft.com/office/drawing/2014/main" id="{292491EE-28EA-419B-9774-1214978168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D16681-3D31-43C2-A3C2-6C77A0793193}"/>
              </a:ext>
            </a:extLst>
          </p:cNvPr>
          <p:cNvSpPr>
            <a:spLocks noGrp="1"/>
          </p:cNvSpPr>
          <p:nvPr>
            <p:ph type="sldNum" sz="quarter" idx="12"/>
          </p:nvPr>
        </p:nvSpPr>
        <p:spPr/>
        <p:txBody>
          <a:bodyPr/>
          <a:lstStyle/>
          <a:p>
            <a:fld id="{351EAD19-3BF9-475B-9CBF-0BB491FFEEF6}" type="slidenum">
              <a:rPr lang="en-US" smtClean="0"/>
              <a:t>‹#›</a:t>
            </a:fld>
            <a:endParaRPr lang="en-US"/>
          </a:p>
        </p:txBody>
      </p:sp>
    </p:spTree>
    <p:extLst>
      <p:ext uri="{BB962C8B-B14F-4D97-AF65-F5344CB8AC3E}">
        <p14:creationId xmlns:p14="http://schemas.microsoft.com/office/powerpoint/2010/main" val="24322607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CDDC7-8858-4D18-8FEE-33A287219D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A60EAF-5EB6-486C-A24A-F4A9FE467A6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EBE3C0-E63E-4829-814C-3E397F9B8A0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CAB295-9DE0-4B6D-9FA3-478BFB3D1704}"/>
              </a:ext>
            </a:extLst>
          </p:cNvPr>
          <p:cNvSpPr>
            <a:spLocks noGrp="1"/>
          </p:cNvSpPr>
          <p:nvPr>
            <p:ph type="dt" sz="half" idx="10"/>
          </p:nvPr>
        </p:nvSpPr>
        <p:spPr/>
        <p:txBody>
          <a:bodyPr/>
          <a:lstStyle/>
          <a:p>
            <a:fld id="{C53C62E7-7A1B-4EE4-BE55-823135642217}" type="datetimeFigureOut">
              <a:rPr lang="en-US" smtClean="0"/>
              <a:t>8/9/2022</a:t>
            </a:fld>
            <a:endParaRPr lang="en-US"/>
          </a:p>
        </p:txBody>
      </p:sp>
      <p:sp>
        <p:nvSpPr>
          <p:cNvPr id="6" name="Footer Placeholder 5">
            <a:extLst>
              <a:ext uri="{FF2B5EF4-FFF2-40B4-BE49-F238E27FC236}">
                <a16:creationId xmlns:a16="http://schemas.microsoft.com/office/drawing/2014/main" id="{5E2F44F2-E750-4857-A845-3F37C472D5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A10FBD-72C4-4ADD-ACB5-888B40B39716}"/>
              </a:ext>
            </a:extLst>
          </p:cNvPr>
          <p:cNvSpPr>
            <a:spLocks noGrp="1"/>
          </p:cNvSpPr>
          <p:nvPr>
            <p:ph type="sldNum" sz="quarter" idx="12"/>
          </p:nvPr>
        </p:nvSpPr>
        <p:spPr/>
        <p:txBody>
          <a:bodyPr/>
          <a:lstStyle/>
          <a:p>
            <a:fld id="{351EAD19-3BF9-475B-9CBF-0BB491FFEEF6}" type="slidenum">
              <a:rPr lang="en-US" smtClean="0"/>
              <a:t>‹#›</a:t>
            </a:fld>
            <a:endParaRPr lang="en-US"/>
          </a:p>
        </p:txBody>
      </p:sp>
    </p:spTree>
    <p:extLst>
      <p:ext uri="{BB962C8B-B14F-4D97-AF65-F5344CB8AC3E}">
        <p14:creationId xmlns:p14="http://schemas.microsoft.com/office/powerpoint/2010/main" val="30803068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8B558-612A-46C8-A881-501F348D90E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5E21F1-8C47-4E3B-A0A7-E3CE1B8C47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430D95C-0809-4553-B87C-57653C858D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1F82D79-7BBD-4642-9973-15FAFF5688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A9FE1D-AD3C-45A1-9D20-C3C65EFA2F6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6EE0E58-F041-4214-8388-DAE2EDE4E009}"/>
              </a:ext>
            </a:extLst>
          </p:cNvPr>
          <p:cNvSpPr>
            <a:spLocks noGrp="1"/>
          </p:cNvSpPr>
          <p:nvPr>
            <p:ph type="dt" sz="half" idx="10"/>
          </p:nvPr>
        </p:nvSpPr>
        <p:spPr/>
        <p:txBody>
          <a:bodyPr/>
          <a:lstStyle/>
          <a:p>
            <a:fld id="{C53C62E7-7A1B-4EE4-BE55-823135642217}" type="datetimeFigureOut">
              <a:rPr lang="en-US" smtClean="0"/>
              <a:t>8/9/2022</a:t>
            </a:fld>
            <a:endParaRPr lang="en-US"/>
          </a:p>
        </p:txBody>
      </p:sp>
      <p:sp>
        <p:nvSpPr>
          <p:cNvPr id="8" name="Footer Placeholder 7">
            <a:extLst>
              <a:ext uri="{FF2B5EF4-FFF2-40B4-BE49-F238E27FC236}">
                <a16:creationId xmlns:a16="http://schemas.microsoft.com/office/drawing/2014/main" id="{7BDAAC6A-8105-4E4B-9B34-41FA278C27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A3A069A-855D-4235-8360-72B2BDCD024D}"/>
              </a:ext>
            </a:extLst>
          </p:cNvPr>
          <p:cNvSpPr>
            <a:spLocks noGrp="1"/>
          </p:cNvSpPr>
          <p:nvPr>
            <p:ph type="sldNum" sz="quarter" idx="12"/>
          </p:nvPr>
        </p:nvSpPr>
        <p:spPr/>
        <p:txBody>
          <a:bodyPr/>
          <a:lstStyle/>
          <a:p>
            <a:fld id="{351EAD19-3BF9-475B-9CBF-0BB491FFEEF6}" type="slidenum">
              <a:rPr lang="en-US" smtClean="0"/>
              <a:t>‹#›</a:t>
            </a:fld>
            <a:endParaRPr lang="en-US"/>
          </a:p>
        </p:txBody>
      </p:sp>
    </p:spTree>
    <p:extLst>
      <p:ext uri="{BB962C8B-B14F-4D97-AF65-F5344CB8AC3E}">
        <p14:creationId xmlns:p14="http://schemas.microsoft.com/office/powerpoint/2010/main" val="319164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044DD-283D-41E8-9973-67E7F84D78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3DC8CC-3551-4A55-B5C0-AAF7ABF6D1B1}"/>
              </a:ext>
            </a:extLst>
          </p:cNvPr>
          <p:cNvSpPr>
            <a:spLocks noGrp="1"/>
          </p:cNvSpPr>
          <p:nvPr>
            <p:ph type="dt" sz="half" idx="10"/>
          </p:nvPr>
        </p:nvSpPr>
        <p:spPr/>
        <p:txBody>
          <a:bodyPr/>
          <a:lstStyle/>
          <a:p>
            <a:fld id="{C53C62E7-7A1B-4EE4-BE55-823135642217}" type="datetimeFigureOut">
              <a:rPr lang="en-US" smtClean="0"/>
              <a:t>8/9/2022</a:t>
            </a:fld>
            <a:endParaRPr lang="en-US"/>
          </a:p>
        </p:txBody>
      </p:sp>
      <p:sp>
        <p:nvSpPr>
          <p:cNvPr id="4" name="Footer Placeholder 3">
            <a:extLst>
              <a:ext uri="{FF2B5EF4-FFF2-40B4-BE49-F238E27FC236}">
                <a16:creationId xmlns:a16="http://schemas.microsoft.com/office/drawing/2014/main" id="{298C73AA-7224-4AFB-8F94-530B6D3C4F6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6FA731-81D5-4BBC-8BCE-8DB919EEEA24}"/>
              </a:ext>
            </a:extLst>
          </p:cNvPr>
          <p:cNvSpPr>
            <a:spLocks noGrp="1"/>
          </p:cNvSpPr>
          <p:nvPr>
            <p:ph type="sldNum" sz="quarter" idx="12"/>
          </p:nvPr>
        </p:nvSpPr>
        <p:spPr/>
        <p:txBody>
          <a:bodyPr/>
          <a:lstStyle/>
          <a:p>
            <a:fld id="{351EAD19-3BF9-475B-9CBF-0BB491FFEEF6}" type="slidenum">
              <a:rPr lang="en-US" smtClean="0"/>
              <a:t>‹#›</a:t>
            </a:fld>
            <a:endParaRPr lang="en-US"/>
          </a:p>
        </p:txBody>
      </p:sp>
    </p:spTree>
    <p:extLst>
      <p:ext uri="{BB962C8B-B14F-4D97-AF65-F5344CB8AC3E}">
        <p14:creationId xmlns:p14="http://schemas.microsoft.com/office/powerpoint/2010/main" val="13751696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AF7C87-2EBF-41BB-A959-6017D0FDEE0F}"/>
              </a:ext>
            </a:extLst>
          </p:cNvPr>
          <p:cNvSpPr>
            <a:spLocks noGrp="1"/>
          </p:cNvSpPr>
          <p:nvPr>
            <p:ph type="dt" sz="half" idx="10"/>
          </p:nvPr>
        </p:nvSpPr>
        <p:spPr/>
        <p:txBody>
          <a:bodyPr/>
          <a:lstStyle/>
          <a:p>
            <a:fld id="{C53C62E7-7A1B-4EE4-BE55-823135642217}" type="datetimeFigureOut">
              <a:rPr lang="en-US" smtClean="0"/>
              <a:t>8/9/2022</a:t>
            </a:fld>
            <a:endParaRPr lang="en-US"/>
          </a:p>
        </p:txBody>
      </p:sp>
      <p:sp>
        <p:nvSpPr>
          <p:cNvPr id="3" name="Footer Placeholder 2">
            <a:extLst>
              <a:ext uri="{FF2B5EF4-FFF2-40B4-BE49-F238E27FC236}">
                <a16:creationId xmlns:a16="http://schemas.microsoft.com/office/drawing/2014/main" id="{270D62DE-3A61-4B11-9458-671492613A1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02435D3-090D-410E-8ACC-900C504BAF61}"/>
              </a:ext>
            </a:extLst>
          </p:cNvPr>
          <p:cNvSpPr>
            <a:spLocks noGrp="1"/>
          </p:cNvSpPr>
          <p:nvPr>
            <p:ph type="sldNum" sz="quarter" idx="12"/>
          </p:nvPr>
        </p:nvSpPr>
        <p:spPr/>
        <p:txBody>
          <a:bodyPr/>
          <a:lstStyle/>
          <a:p>
            <a:fld id="{351EAD19-3BF9-475B-9CBF-0BB491FFEEF6}" type="slidenum">
              <a:rPr lang="en-US" smtClean="0"/>
              <a:t>‹#›</a:t>
            </a:fld>
            <a:endParaRPr lang="en-US"/>
          </a:p>
        </p:txBody>
      </p:sp>
    </p:spTree>
    <p:extLst>
      <p:ext uri="{BB962C8B-B14F-4D97-AF65-F5344CB8AC3E}">
        <p14:creationId xmlns:p14="http://schemas.microsoft.com/office/powerpoint/2010/main" val="28445436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D7148-E13B-4009-A2A1-0E627104EF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698D3CB-5C80-4693-AB38-A60DAB0E81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C7CDD8-776B-44B5-8626-E20A1E2DDA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01A03C-0EC9-4BF0-8CD4-5CC629E73D6B}"/>
              </a:ext>
            </a:extLst>
          </p:cNvPr>
          <p:cNvSpPr>
            <a:spLocks noGrp="1"/>
          </p:cNvSpPr>
          <p:nvPr>
            <p:ph type="dt" sz="half" idx="10"/>
          </p:nvPr>
        </p:nvSpPr>
        <p:spPr/>
        <p:txBody>
          <a:bodyPr/>
          <a:lstStyle/>
          <a:p>
            <a:fld id="{C53C62E7-7A1B-4EE4-BE55-823135642217}" type="datetimeFigureOut">
              <a:rPr lang="en-US" smtClean="0"/>
              <a:t>8/9/2022</a:t>
            </a:fld>
            <a:endParaRPr lang="en-US"/>
          </a:p>
        </p:txBody>
      </p:sp>
      <p:sp>
        <p:nvSpPr>
          <p:cNvPr id="6" name="Footer Placeholder 5">
            <a:extLst>
              <a:ext uri="{FF2B5EF4-FFF2-40B4-BE49-F238E27FC236}">
                <a16:creationId xmlns:a16="http://schemas.microsoft.com/office/drawing/2014/main" id="{1A792871-31BF-4927-8292-94C18E7287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9904FA-53A4-4D90-87B1-B4D1C584D028}"/>
              </a:ext>
            </a:extLst>
          </p:cNvPr>
          <p:cNvSpPr>
            <a:spLocks noGrp="1"/>
          </p:cNvSpPr>
          <p:nvPr>
            <p:ph type="sldNum" sz="quarter" idx="12"/>
          </p:nvPr>
        </p:nvSpPr>
        <p:spPr/>
        <p:txBody>
          <a:bodyPr/>
          <a:lstStyle/>
          <a:p>
            <a:fld id="{351EAD19-3BF9-475B-9CBF-0BB491FFEEF6}" type="slidenum">
              <a:rPr lang="en-US" smtClean="0"/>
              <a:t>‹#›</a:t>
            </a:fld>
            <a:endParaRPr lang="en-US"/>
          </a:p>
        </p:txBody>
      </p:sp>
    </p:spTree>
    <p:extLst>
      <p:ext uri="{BB962C8B-B14F-4D97-AF65-F5344CB8AC3E}">
        <p14:creationId xmlns:p14="http://schemas.microsoft.com/office/powerpoint/2010/main" val="1212378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A73FA-6798-4B2B-93FF-122C9F6CAC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603660-3C48-4AC1-9C73-E4ABA2924CE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86AF75-51AB-4C41-8832-A73001C13A90}"/>
              </a:ext>
            </a:extLst>
          </p:cNvPr>
          <p:cNvSpPr>
            <a:spLocks noGrp="1"/>
          </p:cNvSpPr>
          <p:nvPr>
            <p:ph type="dt" sz="half" idx="10"/>
          </p:nvPr>
        </p:nvSpPr>
        <p:spPr/>
        <p:txBody>
          <a:bodyPr/>
          <a:lstStyle/>
          <a:p>
            <a:fld id="{471EA756-E9BB-4027-9985-539B3CFF9100}" type="datetimeFigureOut">
              <a:rPr lang="en-US" smtClean="0"/>
              <a:t>8/9/2022</a:t>
            </a:fld>
            <a:endParaRPr lang="en-US"/>
          </a:p>
        </p:txBody>
      </p:sp>
      <p:sp>
        <p:nvSpPr>
          <p:cNvPr id="5" name="Footer Placeholder 4">
            <a:extLst>
              <a:ext uri="{FF2B5EF4-FFF2-40B4-BE49-F238E27FC236}">
                <a16:creationId xmlns:a16="http://schemas.microsoft.com/office/drawing/2014/main" id="{9541D25C-CD34-4233-B94F-EC58F156F1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3CC93F-7971-489A-A5DF-7D2893C9498B}"/>
              </a:ext>
            </a:extLst>
          </p:cNvPr>
          <p:cNvSpPr>
            <a:spLocks noGrp="1"/>
          </p:cNvSpPr>
          <p:nvPr>
            <p:ph type="sldNum" sz="quarter" idx="12"/>
          </p:nvPr>
        </p:nvSpPr>
        <p:spPr/>
        <p:txBody>
          <a:bodyPr/>
          <a:lstStyle/>
          <a:p>
            <a:fld id="{11F4702D-7F33-4744-A4B4-A5C47D921676}" type="slidenum">
              <a:rPr lang="en-US" smtClean="0"/>
              <a:t>‹#›</a:t>
            </a:fld>
            <a:endParaRPr lang="en-US"/>
          </a:p>
        </p:txBody>
      </p:sp>
    </p:spTree>
    <p:extLst>
      <p:ext uri="{BB962C8B-B14F-4D97-AF65-F5344CB8AC3E}">
        <p14:creationId xmlns:p14="http://schemas.microsoft.com/office/powerpoint/2010/main" val="7306292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D743A-0022-4EB5-A0D1-0AF1E91398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5854E8-2FA7-4D73-8475-9679225886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E3CBB61-F215-4C54-9DB8-6359F83163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290174-55C8-4FC7-820B-3ADAEEB79D83}"/>
              </a:ext>
            </a:extLst>
          </p:cNvPr>
          <p:cNvSpPr>
            <a:spLocks noGrp="1"/>
          </p:cNvSpPr>
          <p:nvPr>
            <p:ph type="dt" sz="half" idx="10"/>
          </p:nvPr>
        </p:nvSpPr>
        <p:spPr/>
        <p:txBody>
          <a:bodyPr/>
          <a:lstStyle/>
          <a:p>
            <a:fld id="{C53C62E7-7A1B-4EE4-BE55-823135642217}" type="datetimeFigureOut">
              <a:rPr lang="en-US" smtClean="0"/>
              <a:t>8/9/2022</a:t>
            </a:fld>
            <a:endParaRPr lang="en-US"/>
          </a:p>
        </p:txBody>
      </p:sp>
      <p:sp>
        <p:nvSpPr>
          <p:cNvPr id="6" name="Footer Placeholder 5">
            <a:extLst>
              <a:ext uri="{FF2B5EF4-FFF2-40B4-BE49-F238E27FC236}">
                <a16:creationId xmlns:a16="http://schemas.microsoft.com/office/drawing/2014/main" id="{EF18CA4E-EA17-4997-8EA0-79A60C3317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483925-B8A9-4322-A8A9-A5436E6723A0}"/>
              </a:ext>
            </a:extLst>
          </p:cNvPr>
          <p:cNvSpPr>
            <a:spLocks noGrp="1"/>
          </p:cNvSpPr>
          <p:nvPr>
            <p:ph type="sldNum" sz="quarter" idx="12"/>
          </p:nvPr>
        </p:nvSpPr>
        <p:spPr/>
        <p:txBody>
          <a:bodyPr/>
          <a:lstStyle/>
          <a:p>
            <a:fld id="{351EAD19-3BF9-475B-9CBF-0BB491FFEEF6}" type="slidenum">
              <a:rPr lang="en-US" smtClean="0"/>
              <a:t>‹#›</a:t>
            </a:fld>
            <a:endParaRPr lang="en-US"/>
          </a:p>
        </p:txBody>
      </p:sp>
    </p:spTree>
    <p:extLst>
      <p:ext uri="{BB962C8B-B14F-4D97-AF65-F5344CB8AC3E}">
        <p14:creationId xmlns:p14="http://schemas.microsoft.com/office/powerpoint/2010/main" val="27864712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C3A46-FFD3-4292-8B1D-C8BD346D40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737996-D623-4BE9-A04C-AA4C8D267D5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6061CB-2718-4D8A-910E-83ED4D707D05}"/>
              </a:ext>
            </a:extLst>
          </p:cNvPr>
          <p:cNvSpPr>
            <a:spLocks noGrp="1"/>
          </p:cNvSpPr>
          <p:nvPr>
            <p:ph type="dt" sz="half" idx="10"/>
          </p:nvPr>
        </p:nvSpPr>
        <p:spPr/>
        <p:txBody>
          <a:bodyPr/>
          <a:lstStyle/>
          <a:p>
            <a:fld id="{C53C62E7-7A1B-4EE4-BE55-823135642217}" type="datetimeFigureOut">
              <a:rPr lang="en-US" smtClean="0"/>
              <a:t>8/9/2022</a:t>
            </a:fld>
            <a:endParaRPr lang="en-US"/>
          </a:p>
        </p:txBody>
      </p:sp>
      <p:sp>
        <p:nvSpPr>
          <p:cNvPr id="5" name="Footer Placeholder 4">
            <a:extLst>
              <a:ext uri="{FF2B5EF4-FFF2-40B4-BE49-F238E27FC236}">
                <a16:creationId xmlns:a16="http://schemas.microsoft.com/office/drawing/2014/main" id="{DA5DFC1C-D23A-40F5-BF62-3BBF9EC9CE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ED25AF-3374-43A6-95C8-2AD332198313}"/>
              </a:ext>
            </a:extLst>
          </p:cNvPr>
          <p:cNvSpPr>
            <a:spLocks noGrp="1"/>
          </p:cNvSpPr>
          <p:nvPr>
            <p:ph type="sldNum" sz="quarter" idx="12"/>
          </p:nvPr>
        </p:nvSpPr>
        <p:spPr/>
        <p:txBody>
          <a:bodyPr/>
          <a:lstStyle/>
          <a:p>
            <a:fld id="{351EAD19-3BF9-475B-9CBF-0BB491FFEEF6}" type="slidenum">
              <a:rPr lang="en-US" smtClean="0"/>
              <a:t>‹#›</a:t>
            </a:fld>
            <a:endParaRPr lang="en-US"/>
          </a:p>
        </p:txBody>
      </p:sp>
    </p:spTree>
    <p:extLst>
      <p:ext uri="{BB962C8B-B14F-4D97-AF65-F5344CB8AC3E}">
        <p14:creationId xmlns:p14="http://schemas.microsoft.com/office/powerpoint/2010/main" val="42790521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BDA4E6-C63B-4D7A-A699-722DA22E4C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D895D3-2693-4825-9C36-0E5698A142E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B8CE6C-01DA-436F-8136-A78FD13C7824}"/>
              </a:ext>
            </a:extLst>
          </p:cNvPr>
          <p:cNvSpPr>
            <a:spLocks noGrp="1"/>
          </p:cNvSpPr>
          <p:nvPr>
            <p:ph type="dt" sz="half" idx="10"/>
          </p:nvPr>
        </p:nvSpPr>
        <p:spPr/>
        <p:txBody>
          <a:bodyPr/>
          <a:lstStyle/>
          <a:p>
            <a:fld id="{C53C62E7-7A1B-4EE4-BE55-823135642217}" type="datetimeFigureOut">
              <a:rPr lang="en-US" smtClean="0"/>
              <a:t>8/9/2022</a:t>
            </a:fld>
            <a:endParaRPr lang="en-US"/>
          </a:p>
        </p:txBody>
      </p:sp>
      <p:sp>
        <p:nvSpPr>
          <p:cNvPr id="5" name="Footer Placeholder 4">
            <a:extLst>
              <a:ext uri="{FF2B5EF4-FFF2-40B4-BE49-F238E27FC236}">
                <a16:creationId xmlns:a16="http://schemas.microsoft.com/office/drawing/2014/main" id="{D4786CD6-724F-41A1-B549-60D20782B1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7D93E0-BDAE-40AD-ACBD-AA490318988A}"/>
              </a:ext>
            </a:extLst>
          </p:cNvPr>
          <p:cNvSpPr>
            <a:spLocks noGrp="1"/>
          </p:cNvSpPr>
          <p:nvPr>
            <p:ph type="sldNum" sz="quarter" idx="12"/>
          </p:nvPr>
        </p:nvSpPr>
        <p:spPr/>
        <p:txBody>
          <a:bodyPr/>
          <a:lstStyle/>
          <a:p>
            <a:fld id="{351EAD19-3BF9-475B-9CBF-0BB491FFEEF6}" type="slidenum">
              <a:rPr lang="en-US" smtClean="0"/>
              <a:t>‹#›</a:t>
            </a:fld>
            <a:endParaRPr lang="en-US"/>
          </a:p>
        </p:txBody>
      </p:sp>
    </p:spTree>
    <p:extLst>
      <p:ext uri="{BB962C8B-B14F-4D97-AF65-F5344CB8AC3E}">
        <p14:creationId xmlns:p14="http://schemas.microsoft.com/office/powerpoint/2010/main" val="30995012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6"/>
            <a:ext cx="11360833" cy="2736813"/>
          </a:xfrm>
          <a:prstGeom prst="rect">
            <a:avLst/>
          </a:prstGeom>
        </p:spPr>
        <p:txBody>
          <a:bodyPr spcFirstLastPara="1" wrap="square" lIns="487600" tIns="487600" rIns="487600" bIns="487600" anchor="b" anchorCtr="0">
            <a:normAutofit/>
          </a:bodyPr>
          <a:lstStyle>
            <a:lvl1pPr lvl="0" algn="ctr">
              <a:spcBef>
                <a:spcPts val="0"/>
              </a:spcBef>
              <a:spcAft>
                <a:spcPts val="0"/>
              </a:spcAft>
              <a:buSzPts val="27700"/>
              <a:buNone/>
              <a:defRPr sz="5770"/>
            </a:lvl1pPr>
            <a:lvl2pPr lvl="1" algn="ctr">
              <a:spcBef>
                <a:spcPts val="0"/>
              </a:spcBef>
              <a:spcAft>
                <a:spcPts val="0"/>
              </a:spcAft>
              <a:buSzPts val="27700"/>
              <a:buNone/>
              <a:defRPr sz="5770"/>
            </a:lvl2pPr>
            <a:lvl3pPr lvl="2" algn="ctr">
              <a:spcBef>
                <a:spcPts val="0"/>
              </a:spcBef>
              <a:spcAft>
                <a:spcPts val="0"/>
              </a:spcAft>
              <a:buSzPts val="27700"/>
              <a:buNone/>
              <a:defRPr sz="5770"/>
            </a:lvl3pPr>
            <a:lvl4pPr lvl="3" algn="ctr">
              <a:spcBef>
                <a:spcPts val="0"/>
              </a:spcBef>
              <a:spcAft>
                <a:spcPts val="0"/>
              </a:spcAft>
              <a:buSzPts val="27700"/>
              <a:buNone/>
              <a:defRPr sz="5770"/>
            </a:lvl4pPr>
            <a:lvl5pPr lvl="4" algn="ctr">
              <a:spcBef>
                <a:spcPts val="0"/>
              </a:spcBef>
              <a:spcAft>
                <a:spcPts val="0"/>
              </a:spcAft>
              <a:buSzPts val="27700"/>
              <a:buNone/>
              <a:defRPr sz="5770"/>
            </a:lvl5pPr>
            <a:lvl6pPr lvl="5" algn="ctr">
              <a:spcBef>
                <a:spcPts val="0"/>
              </a:spcBef>
              <a:spcAft>
                <a:spcPts val="0"/>
              </a:spcAft>
              <a:buSzPts val="27700"/>
              <a:buNone/>
              <a:defRPr sz="5770"/>
            </a:lvl6pPr>
            <a:lvl7pPr lvl="6" algn="ctr">
              <a:spcBef>
                <a:spcPts val="0"/>
              </a:spcBef>
              <a:spcAft>
                <a:spcPts val="0"/>
              </a:spcAft>
              <a:buSzPts val="27700"/>
              <a:buNone/>
              <a:defRPr sz="5770"/>
            </a:lvl7pPr>
            <a:lvl8pPr lvl="7" algn="ctr">
              <a:spcBef>
                <a:spcPts val="0"/>
              </a:spcBef>
              <a:spcAft>
                <a:spcPts val="0"/>
              </a:spcAft>
              <a:buSzPts val="27700"/>
              <a:buNone/>
              <a:defRPr sz="5770"/>
            </a:lvl8pPr>
            <a:lvl9pPr lvl="8" algn="ctr">
              <a:spcBef>
                <a:spcPts val="0"/>
              </a:spcBef>
              <a:spcAft>
                <a:spcPts val="0"/>
              </a:spcAft>
              <a:buSzPts val="27700"/>
              <a:buNone/>
              <a:defRPr sz="5770"/>
            </a:lvl9pPr>
          </a:lstStyle>
          <a:p>
            <a:endParaRPr/>
          </a:p>
        </p:txBody>
      </p:sp>
      <p:sp>
        <p:nvSpPr>
          <p:cNvPr id="11" name="Google Shape;11;p2"/>
          <p:cNvSpPr txBox="1">
            <a:spLocks noGrp="1"/>
          </p:cNvSpPr>
          <p:nvPr>
            <p:ph type="subTitle" idx="1"/>
          </p:nvPr>
        </p:nvSpPr>
        <p:spPr>
          <a:xfrm>
            <a:off x="415600" y="3778833"/>
            <a:ext cx="11360833" cy="1056813"/>
          </a:xfrm>
          <a:prstGeom prst="rect">
            <a:avLst/>
          </a:prstGeom>
        </p:spPr>
        <p:txBody>
          <a:bodyPr spcFirstLastPara="1" wrap="square" lIns="487600" tIns="487600" rIns="487600" bIns="487600" anchor="t" anchorCtr="0">
            <a:normAutofit/>
          </a:bodyPr>
          <a:lstStyle>
            <a:lvl1pPr lvl="0" algn="ctr">
              <a:lnSpc>
                <a:spcPct val="100000"/>
              </a:lnSpc>
              <a:spcBef>
                <a:spcPts val="0"/>
              </a:spcBef>
              <a:spcAft>
                <a:spcPts val="0"/>
              </a:spcAft>
              <a:buSzPts val="14900"/>
              <a:buNone/>
              <a:defRPr sz="3104"/>
            </a:lvl1pPr>
            <a:lvl2pPr lvl="1" algn="ctr">
              <a:lnSpc>
                <a:spcPct val="100000"/>
              </a:lnSpc>
              <a:spcBef>
                <a:spcPts val="0"/>
              </a:spcBef>
              <a:spcAft>
                <a:spcPts val="0"/>
              </a:spcAft>
              <a:buSzPts val="14900"/>
              <a:buNone/>
              <a:defRPr sz="3104"/>
            </a:lvl2pPr>
            <a:lvl3pPr lvl="2" algn="ctr">
              <a:lnSpc>
                <a:spcPct val="100000"/>
              </a:lnSpc>
              <a:spcBef>
                <a:spcPts val="0"/>
              </a:spcBef>
              <a:spcAft>
                <a:spcPts val="0"/>
              </a:spcAft>
              <a:buSzPts val="14900"/>
              <a:buNone/>
              <a:defRPr sz="3104"/>
            </a:lvl3pPr>
            <a:lvl4pPr lvl="3" algn="ctr">
              <a:lnSpc>
                <a:spcPct val="100000"/>
              </a:lnSpc>
              <a:spcBef>
                <a:spcPts val="0"/>
              </a:spcBef>
              <a:spcAft>
                <a:spcPts val="0"/>
              </a:spcAft>
              <a:buSzPts val="14900"/>
              <a:buNone/>
              <a:defRPr sz="3104"/>
            </a:lvl4pPr>
            <a:lvl5pPr lvl="4" algn="ctr">
              <a:lnSpc>
                <a:spcPct val="100000"/>
              </a:lnSpc>
              <a:spcBef>
                <a:spcPts val="0"/>
              </a:spcBef>
              <a:spcAft>
                <a:spcPts val="0"/>
              </a:spcAft>
              <a:buSzPts val="14900"/>
              <a:buNone/>
              <a:defRPr sz="3104"/>
            </a:lvl5pPr>
            <a:lvl6pPr lvl="5" algn="ctr">
              <a:lnSpc>
                <a:spcPct val="100000"/>
              </a:lnSpc>
              <a:spcBef>
                <a:spcPts val="0"/>
              </a:spcBef>
              <a:spcAft>
                <a:spcPts val="0"/>
              </a:spcAft>
              <a:buSzPts val="14900"/>
              <a:buNone/>
              <a:defRPr sz="3104"/>
            </a:lvl6pPr>
            <a:lvl7pPr lvl="6" algn="ctr">
              <a:lnSpc>
                <a:spcPct val="100000"/>
              </a:lnSpc>
              <a:spcBef>
                <a:spcPts val="0"/>
              </a:spcBef>
              <a:spcAft>
                <a:spcPts val="0"/>
              </a:spcAft>
              <a:buSzPts val="14900"/>
              <a:buNone/>
              <a:defRPr sz="3104"/>
            </a:lvl7pPr>
            <a:lvl8pPr lvl="7" algn="ctr">
              <a:lnSpc>
                <a:spcPct val="100000"/>
              </a:lnSpc>
              <a:spcBef>
                <a:spcPts val="0"/>
              </a:spcBef>
              <a:spcAft>
                <a:spcPts val="0"/>
              </a:spcAft>
              <a:buSzPts val="14900"/>
              <a:buNone/>
              <a:defRPr sz="3104"/>
            </a:lvl8pPr>
            <a:lvl9pPr lvl="8" algn="ctr">
              <a:lnSpc>
                <a:spcPct val="100000"/>
              </a:lnSpc>
              <a:spcBef>
                <a:spcPts val="0"/>
              </a:spcBef>
              <a:spcAft>
                <a:spcPts val="0"/>
              </a:spcAft>
              <a:buSzPts val="14900"/>
              <a:buNone/>
              <a:defRPr sz="3104"/>
            </a:lvl9pPr>
          </a:lstStyle>
          <a:p>
            <a:endParaRPr/>
          </a:p>
        </p:txBody>
      </p:sp>
      <p:sp>
        <p:nvSpPr>
          <p:cNvPr id="12" name="Google Shape;12;p2"/>
          <p:cNvSpPr txBox="1">
            <a:spLocks noGrp="1"/>
          </p:cNvSpPr>
          <p:nvPr>
            <p:ph type="sldNum" idx="12"/>
          </p:nvPr>
        </p:nvSpPr>
        <p:spPr>
          <a:xfrm>
            <a:off x="11296611" y="6217622"/>
            <a:ext cx="731583" cy="524813"/>
          </a:xfrm>
          <a:prstGeom prst="rect">
            <a:avLst/>
          </a:prstGeom>
        </p:spPr>
        <p:txBody>
          <a:bodyPr spcFirstLastPara="1" wrap="square" lIns="487600" tIns="487600" rIns="487600" bIns="4876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33" cy="1122375"/>
          </a:xfrm>
          <a:prstGeom prst="rect">
            <a:avLst/>
          </a:prstGeom>
        </p:spPr>
        <p:txBody>
          <a:bodyPr spcFirstLastPara="1" wrap="square" lIns="487600" tIns="487600" rIns="487600" bIns="487600" anchor="ctr" anchorCtr="0">
            <a:normAutofit/>
          </a:bodyPr>
          <a:lstStyle>
            <a:lvl1pPr lvl="0" algn="ctr">
              <a:spcBef>
                <a:spcPts val="0"/>
              </a:spcBef>
              <a:spcAft>
                <a:spcPts val="0"/>
              </a:spcAft>
              <a:buSzPts val="19200"/>
              <a:buNone/>
              <a:defRPr sz="3999"/>
            </a:lvl1pPr>
            <a:lvl2pPr lvl="1" algn="ctr">
              <a:spcBef>
                <a:spcPts val="0"/>
              </a:spcBef>
              <a:spcAft>
                <a:spcPts val="0"/>
              </a:spcAft>
              <a:buSzPts val="19200"/>
              <a:buNone/>
              <a:defRPr sz="3999"/>
            </a:lvl2pPr>
            <a:lvl3pPr lvl="2" algn="ctr">
              <a:spcBef>
                <a:spcPts val="0"/>
              </a:spcBef>
              <a:spcAft>
                <a:spcPts val="0"/>
              </a:spcAft>
              <a:buSzPts val="19200"/>
              <a:buNone/>
              <a:defRPr sz="3999"/>
            </a:lvl3pPr>
            <a:lvl4pPr lvl="3" algn="ctr">
              <a:spcBef>
                <a:spcPts val="0"/>
              </a:spcBef>
              <a:spcAft>
                <a:spcPts val="0"/>
              </a:spcAft>
              <a:buSzPts val="19200"/>
              <a:buNone/>
              <a:defRPr sz="3999"/>
            </a:lvl4pPr>
            <a:lvl5pPr lvl="4" algn="ctr">
              <a:spcBef>
                <a:spcPts val="0"/>
              </a:spcBef>
              <a:spcAft>
                <a:spcPts val="0"/>
              </a:spcAft>
              <a:buSzPts val="19200"/>
              <a:buNone/>
              <a:defRPr sz="3999"/>
            </a:lvl5pPr>
            <a:lvl6pPr lvl="5" algn="ctr">
              <a:spcBef>
                <a:spcPts val="0"/>
              </a:spcBef>
              <a:spcAft>
                <a:spcPts val="0"/>
              </a:spcAft>
              <a:buSzPts val="19200"/>
              <a:buNone/>
              <a:defRPr sz="3999"/>
            </a:lvl6pPr>
            <a:lvl7pPr lvl="6" algn="ctr">
              <a:spcBef>
                <a:spcPts val="0"/>
              </a:spcBef>
              <a:spcAft>
                <a:spcPts val="0"/>
              </a:spcAft>
              <a:buSzPts val="19200"/>
              <a:buNone/>
              <a:defRPr sz="3999"/>
            </a:lvl7pPr>
            <a:lvl8pPr lvl="7" algn="ctr">
              <a:spcBef>
                <a:spcPts val="0"/>
              </a:spcBef>
              <a:spcAft>
                <a:spcPts val="0"/>
              </a:spcAft>
              <a:buSzPts val="19200"/>
              <a:buNone/>
              <a:defRPr sz="3999"/>
            </a:lvl8pPr>
            <a:lvl9pPr lvl="8" algn="ctr">
              <a:spcBef>
                <a:spcPts val="0"/>
              </a:spcBef>
              <a:spcAft>
                <a:spcPts val="0"/>
              </a:spcAft>
              <a:buSzPts val="19200"/>
              <a:buNone/>
              <a:defRPr sz="3999"/>
            </a:lvl9pPr>
          </a:lstStyle>
          <a:p>
            <a:endParaRPr/>
          </a:p>
        </p:txBody>
      </p:sp>
      <p:sp>
        <p:nvSpPr>
          <p:cNvPr id="15" name="Google Shape;15;p3"/>
          <p:cNvSpPr txBox="1">
            <a:spLocks noGrp="1"/>
          </p:cNvSpPr>
          <p:nvPr>
            <p:ph type="sldNum" idx="12"/>
          </p:nvPr>
        </p:nvSpPr>
        <p:spPr>
          <a:xfrm>
            <a:off x="11296611" y="6217622"/>
            <a:ext cx="731583" cy="524813"/>
          </a:xfrm>
          <a:prstGeom prst="rect">
            <a:avLst/>
          </a:prstGeom>
        </p:spPr>
        <p:txBody>
          <a:bodyPr spcFirstLastPara="1" wrap="square" lIns="487600" tIns="487600" rIns="487600" bIns="4876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33" cy="763625"/>
          </a:xfrm>
          <a:prstGeom prst="rect">
            <a:avLst/>
          </a:prstGeom>
        </p:spPr>
        <p:txBody>
          <a:bodyPr spcFirstLastPara="1" wrap="square" lIns="487600" tIns="487600" rIns="487600" bIns="487600" anchor="t" anchorCtr="0">
            <a:normAutofit/>
          </a:bodyPr>
          <a:lstStyle>
            <a:lvl1pPr lvl="0">
              <a:spcBef>
                <a:spcPts val="0"/>
              </a:spcBef>
              <a:spcAft>
                <a:spcPts val="0"/>
              </a:spcAft>
              <a:buSzPts val="14900"/>
              <a:buNone/>
              <a:defRPr/>
            </a:lvl1pPr>
            <a:lvl2pPr lvl="1">
              <a:spcBef>
                <a:spcPts val="0"/>
              </a:spcBef>
              <a:spcAft>
                <a:spcPts val="0"/>
              </a:spcAft>
              <a:buSzPts val="14900"/>
              <a:buNone/>
              <a:defRPr/>
            </a:lvl2pPr>
            <a:lvl3pPr lvl="2">
              <a:spcBef>
                <a:spcPts val="0"/>
              </a:spcBef>
              <a:spcAft>
                <a:spcPts val="0"/>
              </a:spcAft>
              <a:buSzPts val="14900"/>
              <a:buNone/>
              <a:defRPr/>
            </a:lvl3pPr>
            <a:lvl4pPr lvl="3">
              <a:spcBef>
                <a:spcPts val="0"/>
              </a:spcBef>
              <a:spcAft>
                <a:spcPts val="0"/>
              </a:spcAft>
              <a:buSzPts val="14900"/>
              <a:buNone/>
              <a:defRPr/>
            </a:lvl4pPr>
            <a:lvl5pPr lvl="4">
              <a:spcBef>
                <a:spcPts val="0"/>
              </a:spcBef>
              <a:spcAft>
                <a:spcPts val="0"/>
              </a:spcAft>
              <a:buSzPts val="14900"/>
              <a:buNone/>
              <a:defRPr/>
            </a:lvl5pPr>
            <a:lvl6pPr lvl="5">
              <a:spcBef>
                <a:spcPts val="0"/>
              </a:spcBef>
              <a:spcAft>
                <a:spcPts val="0"/>
              </a:spcAft>
              <a:buSzPts val="14900"/>
              <a:buNone/>
              <a:defRPr/>
            </a:lvl6pPr>
            <a:lvl7pPr lvl="6">
              <a:spcBef>
                <a:spcPts val="0"/>
              </a:spcBef>
              <a:spcAft>
                <a:spcPts val="0"/>
              </a:spcAft>
              <a:buSzPts val="14900"/>
              <a:buNone/>
              <a:defRPr/>
            </a:lvl7pPr>
            <a:lvl8pPr lvl="7">
              <a:spcBef>
                <a:spcPts val="0"/>
              </a:spcBef>
              <a:spcAft>
                <a:spcPts val="0"/>
              </a:spcAft>
              <a:buSzPts val="14900"/>
              <a:buNone/>
              <a:defRPr/>
            </a:lvl8pPr>
            <a:lvl9pPr lvl="8">
              <a:spcBef>
                <a:spcPts val="0"/>
              </a:spcBef>
              <a:spcAft>
                <a:spcPts val="0"/>
              </a:spcAft>
              <a:buSzPts val="14900"/>
              <a:buNone/>
              <a:defRPr/>
            </a:lvl9pPr>
          </a:lstStyle>
          <a:p>
            <a:endParaRPr/>
          </a:p>
        </p:txBody>
      </p:sp>
      <p:sp>
        <p:nvSpPr>
          <p:cNvPr id="18" name="Google Shape;18;p4"/>
          <p:cNvSpPr txBox="1">
            <a:spLocks noGrp="1"/>
          </p:cNvSpPr>
          <p:nvPr>
            <p:ph type="body" idx="1"/>
          </p:nvPr>
        </p:nvSpPr>
        <p:spPr>
          <a:xfrm>
            <a:off x="415600" y="1536633"/>
            <a:ext cx="11360833" cy="4555188"/>
          </a:xfrm>
          <a:prstGeom prst="rect">
            <a:avLst/>
          </a:prstGeom>
        </p:spPr>
        <p:txBody>
          <a:bodyPr spcFirstLastPara="1" wrap="square" lIns="487600" tIns="487600" rIns="487600" bIns="487600" anchor="t" anchorCtr="0">
            <a:normAutofit/>
          </a:bodyPr>
          <a:lstStyle>
            <a:lvl1pPr marL="95235" lvl="0" indent="-174597">
              <a:spcBef>
                <a:spcPts val="0"/>
              </a:spcBef>
              <a:spcAft>
                <a:spcPts val="0"/>
              </a:spcAft>
              <a:buSzPts val="9600"/>
              <a:buChar char="●"/>
              <a:defRPr/>
            </a:lvl1pPr>
            <a:lvl2pPr marL="190470" lvl="1" indent="-146820">
              <a:spcBef>
                <a:spcPts val="0"/>
              </a:spcBef>
              <a:spcAft>
                <a:spcPts val="0"/>
              </a:spcAft>
              <a:buSzPts val="7500"/>
              <a:buChar char="○"/>
              <a:defRPr/>
            </a:lvl2pPr>
            <a:lvl3pPr marL="285704" lvl="2" indent="-146820">
              <a:spcBef>
                <a:spcPts val="0"/>
              </a:spcBef>
              <a:spcAft>
                <a:spcPts val="0"/>
              </a:spcAft>
              <a:buSzPts val="7500"/>
              <a:buChar char="■"/>
              <a:defRPr/>
            </a:lvl3pPr>
            <a:lvl4pPr marL="380939" lvl="3" indent="-146820">
              <a:spcBef>
                <a:spcPts val="0"/>
              </a:spcBef>
              <a:spcAft>
                <a:spcPts val="0"/>
              </a:spcAft>
              <a:buSzPts val="7500"/>
              <a:buChar char="●"/>
              <a:defRPr/>
            </a:lvl4pPr>
            <a:lvl5pPr marL="476174" lvl="4" indent="-146820">
              <a:spcBef>
                <a:spcPts val="0"/>
              </a:spcBef>
              <a:spcAft>
                <a:spcPts val="0"/>
              </a:spcAft>
              <a:buSzPts val="7500"/>
              <a:buChar char="○"/>
              <a:defRPr/>
            </a:lvl5pPr>
            <a:lvl6pPr marL="571409" lvl="5" indent="-146820">
              <a:spcBef>
                <a:spcPts val="0"/>
              </a:spcBef>
              <a:spcAft>
                <a:spcPts val="0"/>
              </a:spcAft>
              <a:buSzPts val="7500"/>
              <a:buChar char="■"/>
              <a:defRPr/>
            </a:lvl6pPr>
            <a:lvl7pPr marL="666643" lvl="6" indent="-146820">
              <a:spcBef>
                <a:spcPts val="0"/>
              </a:spcBef>
              <a:spcAft>
                <a:spcPts val="0"/>
              </a:spcAft>
              <a:buSzPts val="7500"/>
              <a:buChar char="●"/>
              <a:defRPr/>
            </a:lvl7pPr>
            <a:lvl8pPr marL="761878" lvl="7" indent="-146820">
              <a:spcBef>
                <a:spcPts val="0"/>
              </a:spcBef>
              <a:spcAft>
                <a:spcPts val="0"/>
              </a:spcAft>
              <a:buSzPts val="7500"/>
              <a:buChar char="○"/>
              <a:defRPr/>
            </a:lvl8pPr>
            <a:lvl9pPr marL="857113" lvl="8" indent="-146820">
              <a:spcBef>
                <a:spcPts val="0"/>
              </a:spcBef>
              <a:spcAft>
                <a:spcPts val="0"/>
              </a:spcAft>
              <a:buSzPts val="7500"/>
              <a:buChar char="■"/>
              <a:defRPr/>
            </a:lvl9pPr>
          </a:lstStyle>
          <a:p>
            <a:endParaRPr/>
          </a:p>
        </p:txBody>
      </p:sp>
      <p:sp>
        <p:nvSpPr>
          <p:cNvPr id="19" name="Google Shape;19;p4"/>
          <p:cNvSpPr txBox="1">
            <a:spLocks noGrp="1"/>
          </p:cNvSpPr>
          <p:nvPr>
            <p:ph type="sldNum" idx="12"/>
          </p:nvPr>
        </p:nvSpPr>
        <p:spPr>
          <a:xfrm>
            <a:off x="11296611" y="6217622"/>
            <a:ext cx="731583" cy="524813"/>
          </a:xfrm>
          <a:prstGeom prst="rect">
            <a:avLst/>
          </a:prstGeom>
        </p:spPr>
        <p:txBody>
          <a:bodyPr spcFirstLastPara="1" wrap="square" lIns="487600" tIns="487600" rIns="487600" bIns="4876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33" cy="763625"/>
          </a:xfrm>
          <a:prstGeom prst="rect">
            <a:avLst/>
          </a:prstGeom>
        </p:spPr>
        <p:txBody>
          <a:bodyPr spcFirstLastPara="1" wrap="square" lIns="487600" tIns="487600" rIns="487600" bIns="487600" anchor="t" anchorCtr="0">
            <a:normAutofit/>
          </a:bodyPr>
          <a:lstStyle>
            <a:lvl1pPr lvl="0">
              <a:spcBef>
                <a:spcPts val="0"/>
              </a:spcBef>
              <a:spcAft>
                <a:spcPts val="0"/>
              </a:spcAft>
              <a:buSzPts val="14900"/>
              <a:buNone/>
              <a:defRPr/>
            </a:lvl1pPr>
            <a:lvl2pPr lvl="1">
              <a:spcBef>
                <a:spcPts val="0"/>
              </a:spcBef>
              <a:spcAft>
                <a:spcPts val="0"/>
              </a:spcAft>
              <a:buSzPts val="14900"/>
              <a:buNone/>
              <a:defRPr/>
            </a:lvl2pPr>
            <a:lvl3pPr lvl="2">
              <a:spcBef>
                <a:spcPts val="0"/>
              </a:spcBef>
              <a:spcAft>
                <a:spcPts val="0"/>
              </a:spcAft>
              <a:buSzPts val="14900"/>
              <a:buNone/>
              <a:defRPr/>
            </a:lvl3pPr>
            <a:lvl4pPr lvl="3">
              <a:spcBef>
                <a:spcPts val="0"/>
              </a:spcBef>
              <a:spcAft>
                <a:spcPts val="0"/>
              </a:spcAft>
              <a:buSzPts val="14900"/>
              <a:buNone/>
              <a:defRPr/>
            </a:lvl4pPr>
            <a:lvl5pPr lvl="4">
              <a:spcBef>
                <a:spcPts val="0"/>
              </a:spcBef>
              <a:spcAft>
                <a:spcPts val="0"/>
              </a:spcAft>
              <a:buSzPts val="14900"/>
              <a:buNone/>
              <a:defRPr/>
            </a:lvl5pPr>
            <a:lvl6pPr lvl="5">
              <a:spcBef>
                <a:spcPts val="0"/>
              </a:spcBef>
              <a:spcAft>
                <a:spcPts val="0"/>
              </a:spcAft>
              <a:buSzPts val="14900"/>
              <a:buNone/>
              <a:defRPr/>
            </a:lvl6pPr>
            <a:lvl7pPr lvl="6">
              <a:spcBef>
                <a:spcPts val="0"/>
              </a:spcBef>
              <a:spcAft>
                <a:spcPts val="0"/>
              </a:spcAft>
              <a:buSzPts val="14900"/>
              <a:buNone/>
              <a:defRPr/>
            </a:lvl7pPr>
            <a:lvl8pPr lvl="7">
              <a:spcBef>
                <a:spcPts val="0"/>
              </a:spcBef>
              <a:spcAft>
                <a:spcPts val="0"/>
              </a:spcAft>
              <a:buSzPts val="14900"/>
              <a:buNone/>
              <a:defRPr/>
            </a:lvl8pPr>
            <a:lvl9pPr lvl="8">
              <a:spcBef>
                <a:spcPts val="0"/>
              </a:spcBef>
              <a:spcAft>
                <a:spcPts val="0"/>
              </a:spcAft>
              <a:buSzPts val="14900"/>
              <a:buNone/>
              <a:defRPr/>
            </a:lvl9pPr>
          </a:lstStyle>
          <a:p>
            <a:endParaRPr/>
          </a:p>
        </p:txBody>
      </p:sp>
      <p:sp>
        <p:nvSpPr>
          <p:cNvPr id="22" name="Google Shape;22;p5"/>
          <p:cNvSpPr txBox="1">
            <a:spLocks noGrp="1"/>
          </p:cNvSpPr>
          <p:nvPr>
            <p:ph type="body" idx="1"/>
          </p:nvPr>
        </p:nvSpPr>
        <p:spPr>
          <a:xfrm>
            <a:off x="415600" y="1536633"/>
            <a:ext cx="5333167" cy="4555188"/>
          </a:xfrm>
          <a:prstGeom prst="rect">
            <a:avLst/>
          </a:prstGeom>
        </p:spPr>
        <p:txBody>
          <a:bodyPr spcFirstLastPara="1" wrap="square" lIns="487600" tIns="487600" rIns="487600" bIns="487600" anchor="t" anchorCtr="0">
            <a:normAutofit/>
          </a:bodyPr>
          <a:lstStyle>
            <a:lvl1pPr marL="95235" lvl="0" indent="-146820">
              <a:spcBef>
                <a:spcPts val="0"/>
              </a:spcBef>
              <a:spcAft>
                <a:spcPts val="0"/>
              </a:spcAft>
              <a:buSzPts val="7500"/>
              <a:buChar char="●"/>
              <a:defRPr sz="1562"/>
            </a:lvl1pPr>
            <a:lvl2pPr marL="190470" lvl="1" indent="-132271">
              <a:spcBef>
                <a:spcPts val="0"/>
              </a:spcBef>
              <a:spcAft>
                <a:spcPts val="0"/>
              </a:spcAft>
              <a:buSzPts val="6400"/>
              <a:buChar char="○"/>
              <a:defRPr sz="1333"/>
            </a:lvl2pPr>
            <a:lvl3pPr marL="285704" lvl="2" indent="-132271">
              <a:spcBef>
                <a:spcPts val="0"/>
              </a:spcBef>
              <a:spcAft>
                <a:spcPts val="0"/>
              </a:spcAft>
              <a:buSzPts val="6400"/>
              <a:buChar char="■"/>
              <a:defRPr sz="1333"/>
            </a:lvl3pPr>
            <a:lvl4pPr marL="380939" lvl="3" indent="-132271">
              <a:spcBef>
                <a:spcPts val="0"/>
              </a:spcBef>
              <a:spcAft>
                <a:spcPts val="0"/>
              </a:spcAft>
              <a:buSzPts val="6400"/>
              <a:buChar char="●"/>
              <a:defRPr sz="1333"/>
            </a:lvl4pPr>
            <a:lvl5pPr marL="476174" lvl="4" indent="-132271">
              <a:spcBef>
                <a:spcPts val="0"/>
              </a:spcBef>
              <a:spcAft>
                <a:spcPts val="0"/>
              </a:spcAft>
              <a:buSzPts val="6400"/>
              <a:buChar char="○"/>
              <a:defRPr sz="1333"/>
            </a:lvl5pPr>
            <a:lvl6pPr marL="571409" lvl="5" indent="-132271">
              <a:spcBef>
                <a:spcPts val="0"/>
              </a:spcBef>
              <a:spcAft>
                <a:spcPts val="0"/>
              </a:spcAft>
              <a:buSzPts val="6400"/>
              <a:buChar char="■"/>
              <a:defRPr sz="1333"/>
            </a:lvl6pPr>
            <a:lvl7pPr marL="666643" lvl="6" indent="-132271">
              <a:spcBef>
                <a:spcPts val="0"/>
              </a:spcBef>
              <a:spcAft>
                <a:spcPts val="0"/>
              </a:spcAft>
              <a:buSzPts val="6400"/>
              <a:buChar char="●"/>
              <a:defRPr sz="1333"/>
            </a:lvl7pPr>
            <a:lvl8pPr marL="761878" lvl="7" indent="-132271">
              <a:spcBef>
                <a:spcPts val="0"/>
              </a:spcBef>
              <a:spcAft>
                <a:spcPts val="0"/>
              </a:spcAft>
              <a:buSzPts val="6400"/>
              <a:buChar char="○"/>
              <a:defRPr sz="1333"/>
            </a:lvl8pPr>
            <a:lvl9pPr marL="857113" lvl="8" indent="-132271">
              <a:spcBef>
                <a:spcPts val="0"/>
              </a:spcBef>
              <a:spcAft>
                <a:spcPts val="0"/>
              </a:spcAft>
              <a:buSzPts val="6400"/>
              <a:buChar char="■"/>
              <a:defRPr sz="1333"/>
            </a:lvl9pPr>
          </a:lstStyle>
          <a:p>
            <a:endParaRPr/>
          </a:p>
        </p:txBody>
      </p:sp>
      <p:sp>
        <p:nvSpPr>
          <p:cNvPr id="23" name="Google Shape;23;p5"/>
          <p:cNvSpPr txBox="1">
            <a:spLocks noGrp="1"/>
          </p:cNvSpPr>
          <p:nvPr>
            <p:ph type="body" idx="2"/>
          </p:nvPr>
        </p:nvSpPr>
        <p:spPr>
          <a:xfrm>
            <a:off x="6443200" y="1536633"/>
            <a:ext cx="5333167" cy="4555188"/>
          </a:xfrm>
          <a:prstGeom prst="rect">
            <a:avLst/>
          </a:prstGeom>
        </p:spPr>
        <p:txBody>
          <a:bodyPr spcFirstLastPara="1" wrap="square" lIns="487600" tIns="487600" rIns="487600" bIns="487600" anchor="t" anchorCtr="0">
            <a:normAutofit/>
          </a:bodyPr>
          <a:lstStyle>
            <a:lvl1pPr marL="95235" lvl="0" indent="-146820">
              <a:spcBef>
                <a:spcPts val="0"/>
              </a:spcBef>
              <a:spcAft>
                <a:spcPts val="0"/>
              </a:spcAft>
              <a:buSzPts val="7500"/>
              <a:buChar char="●"/>
              <a:defRPr sz="1562"/>
            </a:lvl1pPr>
            <a:lvl2pPr marL="190470" lvl="1" indent="-132271">
              <a:spcBef>
                <a:spcPts val="0"/>
              </a:spcBef>
              <a:spcAft>
                <a:spcPts val="0"/>
              </a:spcAft>
              <a:buSzPts val="6400"/>
              <a:buChar char="○"/>
              <a:defRPr sz="1333"/>
            </a:lvl2pPr>
            <a:lvl3pPr marL="285704" lvl="2" indent="-132271">
              <a:spcBef>
                <a:spcPts val="0"/>
              </a:spcBef>
              <a:spcAft>
                <a:spcPts val="0"/>
              </a:spcAft>
              <a:buSzPts val="6400"/>
              <a:buChar char="■"/>
              <a:defRPr sz="1333"/>
            </a:lvl3pPr>
            <a:lvl4pPr marL="380939" lvl="3" indent="-132271">
              <a:spcBef>
                <a:spcPts val="0"/>
              </a:spcBef>
              <a:spcAft>
                <a:spcPts val="0"/>
              </a:spcAft>
              <a:buSzPts val="6400"/>
              <a:buChar char="●"/>
              <a:defRPr sz="1333"/>
            </a:lvl4pPr>
            <a:lvl5pPr marL="476174" lvl="4" indent="-132271">
              <a:spcBef>
                <a:spcPts val="0"/>
              </a:spcBef>
              <a:spcAft>
                <a:spcPts val="0"/>
              </a:spcAft>
              <a:buSzPts val="6400"/>
              <a:buChar char="○"/>
              <a:defRPr sz="1333"/>
            </a:lvl5pPr>
            <a:lvl6pPr marL="571409" lvl="5" indent="-132271">
              <a:spcBef>
                <a:spcPts val="0"/>
              </a:spcBef>
              <a:spcAft>
                <a:spcPts val="0"/>
              </a:spcAft>
              <a:buSzPts val="6400"/>
              <a:buChar char="■"/>
              <a:defRPr sz="1333"/>
            </a:lvl6pPr>
            <a:lvl7pPr marL="666643" lvl="6" indent="-132271">
              <a:spcBef>
                <a:spcPts val="0"/>
              </a:spcBef>
              <a:spcAft>
                <a:spcPts val="0"/>
              </a:spcAft>
              <a:buSzPts val="6400"/>
              <a:buChar char="●"/>
              <a:defRPr sz="1333"/>
            </a:lvl7pPr>
            <a:lvl8pPr marL="761878" lvl="7" indent="-132271">
              <a:spcBef>
                <a:spcPts val="0"/>
              </a:spcBef>
              <a:spcAft>
                <a:spcPts val="0"/>
              </a:spcAft>
              <a:buSzPts val="6400"/>
              <a:buChar char="○"/>
              <a:defRPr sz="1333"/>
            </a:lvl8pPr>
            <a:lvl9pPr marL="857113" lvl="8" indent="-132271">
              <a:spcBef>
                <a:spcPts val="0"/>
              </a:spcBef>
              <a:spcAft>
                <a:spcPts val="0"/>
              </a:spcAft>
              <a:buSzPts val="6400"/>
              <a:buChar char="■"/>
              <a:defRPr sz="1333"/>
            </a:lvl9pPr>
          </a:lstStyle>
          <a:p>
            <a:endParaRPr/>
          </a:p>
        </p:txBody>
      </p:sp>
      <p:sp>
        <p:nvSpPr>
          <p:cNvPr id="24" name="Google Shape;24;p5"/>
          <p:cNvSpPr txBox="1">
            <a:spLocks noGrp="1"/>
          </p:cNvSpPr>
          <p:nvPr>
            <p:ph type="sldNum" idx="12"/>
          </p:nvPr>
        </p:nvSpPr>
        <p:spPr>
          <a:xfrm>
            <a:off x="11296611" y="6217622"/>
            <a:ext cx="731583" cy="524813"/>
          </a:xfrm>
          <a:prstGeom prst="rect">
            <a:avLst/>
          </a:prstGeom>
        </p:spPr>
        <p:txBody>
          <a:bodyPr spcFirstLastPara="1" wrap="square" lIns="487600" tIns="487600" rIns="487600" bIns="4876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33" cy="763625"/>
          </a:xfrm>
          <a:prstGeom prst="rect">
            <a:avLst/>
          </a:prstGeom>
        </p:spPr>
        <p:txBody>
          <a:bodyPr spcFirstLastPara="1" wrap="square" lIns="487600" tIns="487600" rIns="487600" bIns="487600" anchor="t" anchorCtr="0">
            <a:normAutofit/>
          </a:bodyPr>
          <a:lstStyle>
            <a:lvl1pPr lvl="0">
              <a:spcBef>
                <a:spcPts val="0"/>
              </a:spcBef>
              <a:spcAft>
                <a:spcPts val="0"/>
              </a:spcAft>
              <a:buSzPts val="14900"/>
              <a:buNone/>
              <a:defRPr/>
            </a:lvl1pPr>
            <a:lvl2pPr lvl="1">
              <a:spcBef>
                <a:spcPts val="0"/>
              </a:spcBef>
              <a:spcAft>
                <a:spcPts val="0"/>
              </a:spcAft>
              <a:buSzPts val="14900"/>
              <a:buNone/>
              <a:defRPr/>
            </a:lvl2pPr>
            <a:lvl3pPr lvl="2">
              <a:spcBef>
                <a:spcPts val="0"/>
              </a:spcBef>
              <a:spcAft>
                <a:spcPts val="0"/>
              </a:spcAft>
              <a:buSzPts val="14900"/>
              <a:buNone/>
              <a:defRPr/>
            </a:lvl3pPr>
            <a:lvl4pPr lvl="3">
              <a:spcBef>
                <a:spcPts val="0"/>
              </a:spcBef>
              <a:spcAft>
                <a:spcPts val="0"/>
              </a:spcAft>
              <a:buSzPts val="14900"/>
              <a:buNone/>
              <a:defRPr/>
            </a:lvl4pPr>
            <a:lvl5pPr lvl="4">
              <a:spcBef>
                <a:spcPts val="0"/>
              </a:spcBef>
              <a:spcAft>
                <a:spcPts val="0"/>
              </a:spcAft>
              <a:buSzPts val="14900"/>
              <a:buNone/>
              <a:defRPr/>
            </a:lvl5pPr>
            <a:lvl6pPr lvl="5">
              <a:spcBef>
                <a:spcPts val="0"/>
              </a:spcBef>
              <a:spcAft>
                <a:spcPts val="0"/>
              </a:spcAft>
              <a:buSzPts val="14900"/>
              <a:buNone/>
              <a:defRPr/>
            </a:lvl6pPr>
            <a:lvl7pPr lvl="6">
              <a:spcBef>
                <a:spcPts val="0"/>
              </a:spcBef>
              <a:spcAft>
                <a:spcPts val="0"/>
              </a:spcAft>
              <a:buSzPts val="14900"/>
              <a:buNone/>
              <a:defRPr/>
            </a:lvl7pPr>
            <a:lvl8pPr lvl="7">
              <a:spcBef>
                <a:spcPts val="0"/>
              </a:spcBef>
              <a:spcAft>
                <a:spcPts val="0"/>
              </a:spcAft>
              <a:buSzPts val="14900"/>
              <a:buNone/>
              <a:defRPr/>
            </a:lvl8pPr>
            <a:lvl9pPr lvl="8">
              <a:spcBef>
                <a:spcPts val="0"/>
              </a:spcBef>
              <a:spcAft>
                <a:spcPts val="0"/>
              </a:spcAft>
              <a:buSzPts val="14900"/>
              <a:buNone/>
              <a:defRPr/>
            </a:lvl9pPr>
          </a:lstStyle>
          <a:p>
            <a:endParaRPr/>
          </a:p>
        </p:txBody>
      </p:sp>
      <p:sp>
        <p:nvSpPr>
          <p:cNvPr id="27" name="Google Shape;27;p6"/>
          <p:cNvSpPr txBox="1">
            <a:spLocks noGrp="1"/>
          </p:cNvSpPr>
          <p:nvPr>
            <p:ph type="sldNum" idx="12"/>
          </p:nvPr>
        </p:nvSpPr>
        <p:spPr>
          <a:xfrm>
            <a:off x="11296611" y="6217622"/>
            <a:ext cx="731583" cy="524813"/>
          </a:xfrm>
          <a:prstGeom prst="rect">
            <a:avLst/>
          </a:prstGeom>
        </p:spPr>
        <p:txBody>
          <a:bodyPr spcFirstLastPara="1" wrap="square" lIns="487600" tIns="487600" rIns="487600" bIns="4876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25"/>
          </a:xfrm>
          <a:prstGeom prst="rect">
            <a:avLst/>
          </a:prstGeom>
        </p:spPr>
        <p:txBody>
          <a:bodyPr spcFirstLastPara="1" wrap="square" lIns="487600" tIns="487600" rIns="487600" bIns="487600" anchor="b" anchorCtr="0">
            <a:normAutofit/>
          </a:bodyPr>
          <a:lstStyle>
            <a:lvl1pPr lvl="0">
              <a:spcBef>
                <a:spcPts val="0"/>
              </a:spcBef>
              <a:spcAft>
                <a:spcPts val="0"/>
              </a:spcAft>
              <a:buSzPts val="12800"/>
              <a:buNone/>
              <a:defRPr sz="2666"/>
            </a:lvl1pPr>
            <a:lvl2pPr lvl="1">
              <a:spcBef>
                <a:spcPts val="0"/>
              </a:spcBef>
              <a:spcAft>
                <a:spcPts val="0"/>
              </a:spcAft>
              <a:buSzPts val="12800"/>
              <a:buNone/>
              <a:defRPr sz="2666"/>
            </a:lvl2pPr>
            <a:lvl3pPr lvl="2">
              <a:spcBef>
                <a:spcPts val="0"/>
              </a:spcBef>
              <a:spcAft>
                <a:spcPts val="0"/>
              </a:spcAft>
              <a:buSzPts val="12800"/>
              <a:buNone/>
              <a:defRPr sz="2666"/>
            </a:lvl3pPr>
            <a:lvl4pPr lvl="3">
              <a:spcBef>
                <a:spcPts val="0"/>
              </a:spcBef>
              <a:spcAft>
                <a:spcPts val="0"/>
              </a:spcAft>
              <a:buSzPts val="12800"/>
              <a:buNone/>
              <a:defRPr sz="2666"/>
            </a:lvl4pPr>
            <a:lvl5pPr lvl="4">
              <a:spcBef>
                <a:spcPts val="0"/>
              </a:spcBef>
              <a:spcAft>
                <a:spcPts val="0"/>
              </a:spcAft>
              <a:buSzPts val="12800"/>
              <a:buNone/>
              <a:defRPr sz="2666"/>
            </a:lvl5pPr>
            <a:lvl6pPr lvl="5">
              <a:spcBef>
                <a:spcPts val="0"/>
              </a:spcBef>
              <a:spcAft>
                <a:spcPts val="0"/>
              </a:spcAft>
              <a:buSzPts val="12800"/>
              <a:buNone/>
              <a:defRPr sz="2666"/>
            </a:lvl6pPr>
            <a:lvl7pPr lvl="6">
              <a:spcBef>
                <a:spcPts val="0"/>
              </a:spcBef>
              <a:spcAft>
                <a:spcPts val="0"/>
              </a:spcAft>
              <a:buSzPts val="12800"/>
              <a:buNone/>
              <a:defRPr sz="2666"/>
            </a:lvl7pPr>
            <a:lvl8pPr lvl="7">
              <a:spcBef>
                <a:spcPts val="0"/>
              </a:spcBef>
              <a:spcAft>
                <a:spcPts val="0"/>
              </a:spcAft>
              <a:buSzPts val="12800"/>
              <a:buNone/>
              <a:defRPr sz="2666"/>
            </a:lvl8pPr>
            <a:lvl9pPr lvl="8">
              <a:spcBef>
                <a:spcPts val="0"/>
              </a:spcBef>
              <a:spcAft>
                <a:spcPts val="0"/>
              </a:spcAft>
              <a:buSzPts val="12800"/>
              <a:buNone/>
              <a:defRPr sz="2666"/>
            </a:lvl9pPr>
          </a:lstStyle>
          <a:p>
            <a:endParaRPr/>
          </a:p>
        </p:txBody>
      </p:sp>
      <p:sp>
        <p:nvSpPr>
          <p:cNvPr id="30" name="Google Shape;30;p7"/>
          <p:cNvSpPr txBox="1">
            <a:spLocks noGrp="1"/>
          </p:cNvSpPr>
          <p:nvPr>
            <p:ph type="body" idx="1"/>
          </p:nvPr>
        </p:nvSpPr>
        <p:spPr>
          <a:xfrm>
            <a:off x="415600" y="1852800"/>
            <a:ext cx="3744000" cy="4239188"/>
          </a:xfrm>
          <a:prstGeom prst="rect">
            <a:avLst/>
          </a:prstGeom>
        </p:spPr>
        <p:txBody>
          <a:bodyPr spcFirstLastPara="1" wrap="square" lIns="487600" tIns="487600" rIns="487600" bIns="487600" anchor="t" anchorCtr="0">
            <a:normAutofit/>
          </a:bodyPr>
          <a:lstStyle>
            <a:lvl1pPr marL="95235" lvl="0" indent="-132271">
              <a:spcBef>
                <a:spcPts val="0"/>
              </a:spcBef>
              <a:spcAft>
                <a:spcPts val="0"/>
              </a:spcAft>
              <a:buSzPts val="6400"/>
              <a:buChar char="●"/>
              <a:defRPr sz="1333"/>
            </a:lvl1pPr>
            <a:lvl2pPr marL="190470" lvl="1" indent="-132271">
              <a:spcBef>
                <a:spcPts val="0"/>
              </a:spcBef>
              <a:spcAft>
                <a:spcPts val="0"/>
              </a:spcAft>
              <a:buSzPts val="6400"/>
              <a:buChar char="○"/>
              <a:defRPr sz="1333"/>
            </a:lvl2pPr>
            <a:lvl3pPr marL="285704" lvl="2" indent="-132271">
              <a:spcBef>
                <a:spcPts val="0"/>
              </a:spcBef>
              <a:spcAft>
                <a:spcPts val="0"/>
              </a:spcAft>
              <a:buSzPts val="6400"/>
              <a:buChar char="■"/>
              <a:defRPr sz="1333"/>
            </a:lvl3pPr>
            <a:lvl4pPr marL="380939" lvl="3" indent="-132271">
              <a:spcBef>
                <a:spcPts val="0"/>
              </a:spcBef>
              <a:spcAft>
                <a:spcPts val="0"/>
              </a:spcAft>
              <a:buSzPts val="6400"/>
              <a:buChar char="●"/>
              <a:defRPr sz="1333"/>
            </a:lvl4pPr>
            <a:lvl5pPr marL="476174" lvl="4" indent="-132271">
              <a:spcBef>
                <a:spcPts val="0"/>
              </a:spcBef>
              <a:spcAft>
                <a:spcPts val="0"/>
              </a:spcAft>
              <a:buSzPts val="6400"/>
              <a:buChar char="○"/>
              <a:defRPr sz="1333"/>
            </a:lvl5pPr>
            <a:lvl6pPr marL="571409" lvl="5" indent="-132271">
              <a:spcBef>
                <a:spcPts val="0"/>
              </a:spcBef>
              <a:spcAft>
                <a:spcPts val="0"/>
              </a:spcAft>
              <a:buSzPts val="6400"/>
              <a:buChar char="■"/>
              <a:defRPr sz="1333"/>
            </a:lvl6pPr>
            <a:lvl7pPr marL="666643" lvl="6" indent="-132271">
              <a:spcBef>
                <a:spcPts val="0"/>
              </a:spcBef>
              <a:spcAft>
                <a:spcPts val="0"/>
              </a:spcAft>
              <a:buSzPts val="6400"/>
              <a:buChar char="●"/>
              <a:defRPr sz="1333"/>
            </a:lvl7pPr>
            <a:lvl8pPr marL="761878" lvl="7" indent="-132271">
              <a:spcBef>
                <a:spcPts val="0"/>
              </a:spcBef>
              <a:spcAft>
                <a:spcPts val="0"/>
              </a:spcAft>
              <a:buSzPts val="6400"/>
              <a:buChar char="○"/>
              <a:defRPr sz="1333"/>
            </a:lvl8pPr>
            <a:lvl9pPr marL="857113" lvl="8" indent="-132271">
              <a:spcBef>
                <a:spcPts val="0"/>
              </a:spcBef>
              <a:spcAft>
                <a:spcPts val="0"/>
              </a:spcAft>
              <a:buSzPts val="6400"/>
              <a:buChar char="■"/>
              <a:defRPr sz="1333"/>
            </a:lvl9pPr>
          </a:lstStyle>
          <a:p>
            <a:endParaRPr/>
          </a:p>
        </p:txBody>
      </p:sp>
      <p:sp>
        <p:nvSpPr>
          <p:cNvPr id="31" name="Google Shape;31;p7"/>
          <p:cNvSpPr txBox="1">
            <a:spLocks noGrp="1"/>
          </p:cNvSpPr>
          <p:nvPr>
            <p:ph type="sldNum" idx="12"/>
          </p:nvPr>
        </p:nvSpPr>
        <p:spPr>
          <a:xfrm>
            <a:off x="11296611" y="6217622"/>
            <a:ext cx="731583" cy="524813"/>
          </a:xfrm>
          <a:prstGeom prst="rect">
            <a:avLst/>
          </a:prstGeom>
        </p:spPr>
        <p:txBody>
          <a:bodyPr spcFirstLastPara="1" wrap="square" lIns="487600" tIns="487600" rIns="487600" bIns="4876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17" cy="5454375"/>
          </a:xfrm>
          <a:prstGeom prst="rect">
            <a:avLst/>
          </a:prstGeom>
        </p:spPr>
        <p:txBody>
          <a:bodyPr spcFirstLastPara="1" wrap="square" lIns="487600" tIns="487600" rIns="487600" bIns="487600" anchor="ctr" anchorCtr="0">
            <a:normAutofit/>
          </a:bodyPr>
          <a:lstStyle>
            <a:lvl1pPr lvl="0">
              <a:spcBef>
                <a:spcPts val="0"/>
              </a:spcBef>
              <a:spcAft>
                <a:spcPts val="0"/>
              </a:spcAft>
              <a:buSzPts val="25600"/>
              <a:buNone/>
              <a:defRPr sz="5332"/>
            </a:lvl1pPr>
            <a:lvl2pPr lvl="1">
              <a:spcBef>
                <a:spcPts val="0"/>
              </a:spcBef>
              <a:spcAft>
                <a:spcPts val="0"/>
              </a:spcAft>
              <a:buSzPts val="25600"/>
              <a:buNone/>
              <a:defRPr sz="5332"/>
            </a:lvl2pPr>
            <a:lvl3pPr lvl="2">
              <a:spcBef>
                <a:spcPts val="0"/>
              </a:spcBef>
              <a:spcAft>
                <a:spcPts val="0"/>
              </a:spcAft>
              <a:buSzPts val="25600"/>
              <a:buNone/>
              <a:defRPr sz="5332"/>
            </a:lvl3pPr>
            <a:lvl4pPr lvl="3">
              <a:spcBef>
                <a:spcPts val="0"/>
              </a:spcBef>
              <a:spcAft>
                <a:spcPts val="0"/>
              </a:spcAft>
              <a:buSzPts val="25600"/>
              <a:buNone/>
              <a:defRPr sz="5332"/>
            </a:lvl4pPr>
            <a:lvl5pPr lvl="4">
              <a:spcBef>
                <a:spcPts val="0"/>
              </a:spcBef>
              <a:spcAft>
                <a:spcPts val="0"/>
              </a:spcAft>
              <a:buSzPts val="25600"/>
              <a:buNone/>
              <a:defRPr sz="5332"/>
            </a:lvl5pPr>
            <a:lvl6pPr lvl="5">
              <a:spcBef>
                <a:spcPts val="0"/>
              </a:spcBef>
              <a:spcAft>
                <a:spcPts val="0"/>
              </a:spcAft>
              <a:buSzPts val="25600"/>
              <a:buNone/>
              <a:defRPr sz="5332"/>
            </a:lvl6pPr>
            <a:lvl7pPr lvl="6">
              <a:spcBef>
                <a:spcPts val="0"/>
              </a:spcBef>
              <a:spcAft>
                <a:spcPts val="0"/>
              </a:spcAft>
              <a:buSzPts val="25600"/>
              <a:buNone/>
              <a:defRPr sz="5332"/>
            </a:lvl7pPr>
            <a:lvl8pPr lvl="7">
              <a:spcBef>
                <a:spcPts val="0"/>
              </a:spcBef>
              <a:spcAft>
                <a:spcPts val="0"/>
              </a:spcAft>
              <a:buSzPts val="25600"/>
              <a:buNone/>
              <a:defRPr sz="5332"/>
            </a:lvl8pPr>
            <a:lvl9pPr lvl="8">
              <a:spcBef>
                <a:spcPts val="0"/>
              </a:spcBef>
              <a:spcAft>
                <a:spcPts val="0"/>
              </a:spcAft>
              <a:buSzPts val="25600"/>
              <a:buNone/>
              <a:defRPr sz="5332"/>
            </a:lvl9pPr>
          </a:lstStyle>
          <a:p>
            <a:endParaRPr/>
          </a:p>
        </p:txBody>
      </p:sp>
      <p:sp>
        <p:nvSpPr>
          <p:cNvPr id="34" name="Google Shape;34;p8"/>
          <p:cNvSpPr txBox="1">
            <a:spLocks noGrp="1"/>
          </p:cNvSpPr>
          <p:nvPr>
            <p:ph type="sldNum" idx="12"/>
          </p:nvPr>
        </p:nvSpPr>
        <p:spPr>
          <a:xfrm>
            <a:off x="11296611" y="6217622"/>
            <a:ext cx="731583" cy="524813"/>
          </a:xfrm>
          <a:prstGeom prst="rect">
            <a:avLst/>
          </a:prstGeom>
        </p:spPr>
        <p:txBody>
          <a:bodyPr spcFirstLastPara="1" wrap="square" lIns="487600" tIns="487600" rIns="487600" bIns="4876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01B72-6EA9-46B7-83BF-4B847FCE29C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013D68-9C05-4D1F-9941-BDF3C1C83A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3A3E0DD-4D93-46C0-9B66-B98D67D8971A}"/>
              </a:ext>
            </a:extLst>
          </p:cNvPr>
          <p:cNvSpPr>
            <a:spLocks noGrp="1"/>
          </p:cNvSpPr>
          <p:nvPr>
            <p:ph type="dt" sz="half" idx="10"/>
          </p:nvPr>
        </p:nvSpPr>
        <p:spPr/>
        <p:txBody>
          <a:bodyPr/>
          <a:lstStyle/>
          <a:p>
            <a:fld id="{471EA756-E9BB-4027-9985-539B3CFF9100}" type="datetimeFigureOut">
              <a:rPr lang="en-US" smtClean="0"/>
              <a:t>8/9/2022</a:t>
            </a:fld>
            <a:endParaRPr lang="en-US"/>
          </a:p>
        </p:txBody>
      </p:sp>
      <p:sp>
        <p:nvSpPr>
          <p:cNvPr id="5" name="Footer Placeholder 4">
            <a:extLst>
              <a:ext uri="{FF2B5EF4-FFF2-40B4-BE49-F238E27FC236}">
                <a16:creationId xmlns:a16="http://schemas.microsoft.com/office/drawing/2014/main" id="{B9477AEB-65AF-4730-BF11-AA248D427E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A56A47-6C11-44CF-BE08-6F20DAB406DE}"/>
              </a:ext>
            </a:extLst>
          </p:cNvPr>
          <p:cNvSpPr>
            <a:spLocks noGrp="1"/>
          </p:cNvSpPr>
          <p:nvPr>
            <p:ph type="sldNum" sz="quarter" idx="12"/>
          </p:nvPr>
        </p:nvSpPr>
        <p:spPr/>
        <p:txBody>
          <a:bodyPr/>
          <a:lstStyle/>
          <a:p>
            <a:fld id="{11F4702D-7F33-4744-A4B4-A5C47D921676}" type="slidenum">
              <a:rPr lang="en-US" smtClean="0"/>
              <a:t>‹#›</a:t>
            </a:fld>
            <a:endParaRPr lang="en-US"/>
          </a:p>
        </p:txBody>
      </p:sp>
    </p:spTree>
    <p:extLst>
      <p:ext uri="{BB962C8B-B14F-4D97-AF65-F5344CB8AC3E}">
        <p14:creationId xmlns:p14="http://schemas.microsoft.com/office/powerpoint/2010/main" val="20426704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01583" tIns="101583" rIns="101583" bIns="101583" anchor="ctr" anchorCtr="0">
            <a:noAutofit/>
          </a:bodyPr>
          <a:lstStyle/>
          <a:p>
            <a:pPr marL="0" lvl="0" indent="0" algn="l" rtl="0">
              <a:spcBef>
                <a:spcPts val="0"/>
              </a:spcBef>
              <a:spcAft>
                <a:spcPts val="0"/>
              </a:spcAft>
              <a:buNone/>
            </a:pPr>
            <a:endParaRPr sz="292"/>
          </a:p>
        </p:txBody>
      </p:sp>
      <p:sp>
        <p:nvSpPr>
          <p:cNvPr id="37" name="Google Shape;37;p9"/>
          <p:cNvSpPr txBox="1">
            <a:spLocks noGrp="1"/>
          </p:cNvSpPr>
          <p:nvPr>
            <p:ph type="title"/>
          </p:nvPr>
        </p:nvSpPr>
        <p:spPr>
          <a:xfrm>
            <a:off x="354000" y="1644233"/>
            <a:ext cx="5393583" cy="1976375"/>
          </a:xfrm>
          <a:prstGeom prst="rect">
            <a:avLst/>
          </a:prstGeom>
        </p:spPr>
        <p:txBody>
          <a:bodyPr spcFirstLastPara="1" wrap="square" lIns="487600" tIns="487600" rIns="487600" bIns="487600" anchor="b" anchorCtr="0">
            <a:normAutofit/>
          </a:bodyPr>
          <a:lstStyle>
            <a:lvl1pPr lvl="0" algn="ctr">
              <a:spcBef>
                <a:spcPts val="0"/>
              </a:spcBef>
              <a:spcAft>
                <a:spcPts val="0"/>
              </a:spcAft>
              <a:buSzPts val="22400"/>
              <a:buNone/>
              <a:defRPr sz="4666"/>
            </a:lvl1pPr>
            <a:lvl2pPr lvl="1" algn="ctr">
              <a:spcBef>
                <a:spcPts val="0"/>
              </a:spcBef>
              <a:spcAft>
                <a:spcPts val="0"/>
              </a:spcAft>
              <a:buSzPts val="22400"/>
              <a:buNone/>
              <a:defRPr sz="4666"/>
            </a:lvl2pPr>
            <a:lvl3pPr lvl="2" algn="ctr">
              <a:spcBef>
                <a:spcPts val="0"/>
              </a:spcBef>
              <a:spcAft>
                <a:spcPts val="0"/>
              </a:spcAft>
              <a:buSzPts val="22400"/>
              <a:buNone/>
              <a:defRPr sz="4666"/>
            </a:lvl3pPr>
            <a:lvl4pPr lvl="3" algn="ctr">
              <a:spcBef>
                <a:spcPts val="0"/>
              </a:spcBef>
              <a:spcAft>
                <a:spcPts val="0"/>
              </a:spcAft>
              <a:buSzPts val="22400"/>
              <a:buNone/>
              <a:defRPr sz="4666"/>
            </a:lvl4pPr>
            <a:lvl5pPr lvl="4" algn="ctr">
              <a:spcBef>
                <a:spcPts val="0"/>
              </a:spcBef>
              <a:spcAft>
                <a:spcPts val="0"/>
              </a:spcAft>
              <a:buSzPts val="22400"/>
              <a:buNone/>
              <a:defRPr sz="4666"/>
            </a:lvl5pPr>
            <a:lvl6pPr lvl="5" algn="ctr">
              <a:spcBef>
                <a:spcPts val="0"/>
              </a:spcBef>
              <a:spcAft>
                <a:spcPts val="0"/>
              </a:spcAft>
              <a:buSzPts val="22400"/>
              <a:buNone/>
              <a:defRPr sz="4666"/>
            </a:lvl6pPr>
            <a:lvl7pPr lvl="6" algn="ctr">
              <a:spcBef>
                <a:spcPts val="0"/>
              </a:spcBef>
              <a:spcAft>
                <a:spcPts val="0"/>
              </a:spcAft>
              <a:buSzPts val="22400"/>
              <a:buNone/>
              <a:defRPr sz="4666"/>
            </a:lvl7pPr>
            <a:lvl8pPr lvl="7" algn="ctr">
              <a:spcBef>
                <a:spcPts val="0"/>
              </a:spcBef>
              <a:spcAft>
                <a:spcPts val="0"/>
              </a:spcAft>
              <a:buSzPts val="22400"/>
              <a:buNone/>
              <a:defRPr sz="4666"/>
            </a:lvl8pPr>
            <a:lvl9pPr lvl="8" algn="ctr">
              <a:spcBef>
                <a:spcPts val="0"/>
              </a:spcBef>
              <a:spcAft>
                <a:spcPts val="0"/>
              </a:spcAft>
              <a:buSzPts val="22400"/>
              <a:buNone/>
              <a:defRPr sz="4666"/>
            </a:lvl9pPr>
          </a:lstStyle>
          <a:p>
            <a:endParaRPr/>
          </a:p>
        </p:txBody>
      </p:sp>
      <p:sp>
        <p:nvSpPr>
          <p:cNvPr id="38" name="Google Shape;38;p9"/>
          <p:cNvSpPr txBox="1">
            <a:spLocks noGrp="1"/>
          </p:cNvSpPr>
          <p:nvPr>
            <p:ph type="subTitle" idx="1"/>
          </p:nvPr>
        </p:nvSpPr>
        <p:spPr>
          <a:xfrm>
            <a:off x="354000" y="3737433"/>
            <a:ext cx="5393583" cy="1646813"/>
          </a:xfrm>
          <a:prstGeom prst="rect">
            <a:avLst/>
          </a:prstGeom>
        </p:spPr>
        <p:txBody>
          <a:bodyPr spcFirstLastPara="1" wrap="square" lIns="487600" tIns="487600" rIns="487600" bIns="487600" anchor="t" anchorCtr="0">
            <a:normAutofit/>
          </a:bodyPr>
          <a:lstStyle>
            <a:lvl1pPr lvl="0" algn="ctr">
              <a:lnSpc>
                <a:spcPct val="100000"/>
              </a:lnSpc>
              <a:spcBef>
                <a:spcPts val="0"/>
              </a:spcBef>
              <a:spcAft>
                <a:spcPts val="0"/>
              </a:spcAft>
              <a:buSzPts val="11200"/>
              <a:buNone/>
              <a:defRPr sz="2333"/>
            </a:lvl1pPr>
            <a:lvl2pPr lvl="1" algn="ctr">
              <a:lnSpc>
                <a:spcPct val="100000"/>
              </a:lnSpc>
              <a:spcBef>
                <a:spcPts val="0"/>
              </a:spcBef>
              <a:spcAft>
                <a:spcPts val="0"/>
              </a:spcAft>
              <a:buSzPts val="11200"/>
              <a:buNone/>
              <a:defRPr sz="2333"/>
            </a:lvl2pPr>
            <a:lvl3pPr lvl="2" algn="ctr">
              <a:lnSpc>
                <a:spcPct val="100000"/>
              </a:lnSpc>
              <a:spcBef>
                <a:spcPts val="0"/>
              </a:spcBef>
              <a:spcAft>
                <a:spcPts val="0"/>
              </a:spcAft>
              <a:buSzPts val="11200"/>
              <a:buNone/>
              <a:defRPr sz="2333"/>
            </a:lvl3pPr>
            <a:lvl4pPr lvl="3" algn="ctr">
              <a:lnSpc>
                <a:spcPct val="100000"/>
              </a:lnSpc>
              <a:spcBef>
                <a:spcPts val="0"/>
              </a:spcBef>
              <a:spcAft>
                <a:spcPts val="0"/>
              </a:spcAft>
              <a:buSzPts val="11200"/>
              <a:buNone/>
              <a:defRPr sz="2333"/>
            </a:lvl4pPr>
            <a:lvl5pPr lvl="4" algn="ctr">
              <a:lnSpc>
                <a:spcPct val="100000"/>
              </a:lnSpc>
              <a:spcBef>
                <a:spcPts val="0"/>
              </a:spcBef>
              <a:spcAft>
                <a:spcPts val="0"/>
              </a:spcAft>
              <a:buSzPts val="11200"/>
              <a:buNone/>
              <a:defRPr sz="2333"/>
            </a:lvl5pPr>
            <a:lvl6pPr lvl="5" algn="ctr">
              <a:lnSpc>
                <a:spcPct val="100000"/>
              </a:lnSpc>
              <a:spcBef>
                <a:spcPts val="0"/>
              </a:spcBef>
              <a:spcAft>
                <a:spcPts val="0"/>
              </a:spcAft>
              <a:buSzPts val="11200"/>
              <a:buNone/>
              <a:defRPr sz="2333"/>
            </a:lvl6pPr>
            <a:lvl7pPr lvl="6" algn="ctr">
              <a:lnSpc>
                <a:spcPct val="100000"/>
              </a:lnSpc>
              <a:spcBef>
                <a:spcPts val="0"/>
              </a:spcBef>
              <a:spcAft>
                <a:spcPts val="0"/>
              </a:spcAft>
              <a:buSzPts val="11200"/>
              <a:buNone/>
              <a:defRPr sz="2333"/>
            </a:lvl7pPr>
            <a:lvl8pPr lvl="7" algn="ctr">
              <a:lnSpc>
                <a:spcPct val="100000"/>
              </a:lnSpc>
              <a:spcBef>
                <a:spcPts val="0"/>
              </a:spcBef>
              <a:spcAft>
                <a:spcPts val="0"/>
              </a:spcAft>
              <a:buSzPts val="11200"/>
              <a:buNone/>
              <a:defRPr sz="2333"/>
            </a:lvl8pPr>
            <a:lvl9pPr lvl="8" algn="ctr">
              <a:lnSpc>
                <a:spcPct val="100000"/>
              </a:lnSpc>
              <a:spcBef>
                <a:spcPts val="0"/>
              </a:spcBef>
              <a:spcAft>
                <a:spcPts val="0"/>
              </a:spcAft>
              <a:buSzPts val="11200"/>
              <a:buNone/>
              <a:defRPr sz="2333"/>
            </a:lvl9pPr>
          </a:lstStyle>
          <a:p>
            <a:endParaRPr/>
          </a:p>
        </p:txBody>
      </p:sp>
      <p:sp>
        <p:nvSpPr>
          <p:cNvPr id="39" name="Google Shape;39;p9"/>
          <p:cNvSpPr txBox="1">
            <a:spLocks noGrp="1"/>
          </p:cNvSpPr>
          <p:nvPr>
            <p:ph type="body" idx="2"/>
          </p:nvPr>
        </p:nvSpPr>
        <p:spPr>
          <a:xfrm>
            <a:off x="6586000" y="965433"/>
            <a:ext cx="5116000" cy="4926813"/>
          </a:xfrm>
          <a:prstGeom prst="rect">
            <a:avLst/>
          </a:prstGeom>
        </p:spPr>
        <p:txBody>
          <a:bodyPr spcFirstLastPara="1" wrap="square" lIns="487600" tIns="487600" rIns="487600" bIns="487600" anchor="ctr" anchorCtr="0">
            <a:normAutofit/>
          </a:bodyPr>
          <a:lstStyle>
            <a:lvl1pPr marL="95235" lvl="0" indent="-174597">
              <a:spcBef>
                <a:spcPts val="0"/>
              </a:spcBef>
              <a:spcAft>
                <a:spcPts val="0"/>
              </a:spcAft>
              <a:buSzPts val="9600"/>
              <a:buChar char="●"/>
              <a:defRPr/>
            </a:lvl1pPr>
            <a:lvl2pPr marL="190470" lvl="1" indent="-146820">
              <a:spcBef>
                <a:spcPts val="0"/>
              </a:spcBef>
              <a:spcAft>
                <a:spcPts val="0"/>
              </a:spcAft>
              <a:buSzPts val="7500"/>
              <a:buChar char="○"/>
              <a:defRPr/>
            </a:lvl2pPr>
            <a:lvl3pPr marL="285704" lvl="2" indent="-146820">
              <a:spcBef>
                <a:spcPts val="0"/>
              </a:spcBef>
              <a:spcAft>
                <a:spcPts val="0"/>
              </a:spcAft>
              <a:buSzPts val="7500"/>
              <a:buChar char="■"/>
              <a:defRPr/>
            </a:lvl3pPr>
            <a:lvl4pPr marL="380939" lvl="3" indent="-146820">
              <a:spcBef>
                <a:spcPts val="0"/>
              </a:spcBef>
              <a:spcAft>
                <a:spcPts val="0"/>
              </a:spcAft>
              <a:buSzPts val="7500"/>
              <a:buChar char="●"/>
              <a:defRPr/>
            </a:lvl4pPr>
            <a:lvl5pPr marL="476174" lvl="4" indent="-146820">
              <a:spcBef>
                <a:spcPts val="0"/>
              </a:spcBef>
              <a:spcAft>
                <a:spcPts val="0"/>
              </a:spcAft>
              <a:buSzPts val="7500"/>
              <a:buChar char="○"/>
              <a:defRPr/>
            </a:lvl5pPr>
            <a:lvl6pPr marL="571409" lvl="5" indent="-146820">
              <a:spcBef>
                <a:spcPts val="0"/>
              </a:spcBef>
              <a:spcAft>
                <a:spcPts val="0"/>
              </a:spcAft>
              <a:buSzPts val="7500"/>
              <a:buChar char="■"/>
              <a:defRPr/>
            </a:lvl6pPr>
            <a:lvl7pPr marL="666643" lvl="6" indent="-146820">
              <a:spcBef>
                <a:spcPts val="0"/>
              </a:spcBef>
              <a:spcAft>
                <a:spcPts val="0"/>
              </a:spcAft>
              <a:buSzPts val="7500"/>
              <a:buChar char="●"/>
              <a:defRPr/>
            </a:lvl7pPr>
            <a:lvl8pPr marL="761878" lvl="7" indent="-146820">
              <a:spcBef>
                <a:spcPts val="0"/>
              </a:spcBef>
              <a:spcAft>
                <a:spcPts val="0"/>
              </a:spcAft>
              <a:buSzPts val="7500"/>
              <a:buChar char="○"/>
              <a:defRPr/>
            </a:lvl8pPr>
            <a:lvl9pPr marL="857113" lvl="8" indent="-146820">
              <a:spcBef>
                <a:spcPts val="0"/>
              </a:spcBef>
              <a:spcAft>
                <a:spcPts val="0"/>
              </a:spcAft>
              <a:buSzPts val="7500"/>
              <a:buChar char="■"/>
              <a:defRPr/>
            </a:lvl9pPr>
          </a:lstStyle>
          <a:p>
            <a:endParaRPr/>
          </a:p>
        </p:txBody>
      </p:sp>
      <p:sp>
        <p:nvSpPr>
          <p:cNvPr id="40" name="Google Shape;40;p9"/>
          <p:cNvSpPr txBox="1">
            <a:spLocks noGrp="1"/>
          </p:cNvSpPr>
          <p:nvPr>
            <p:ph type="sldNum" idx="12"/>
          </p:nvPr>
        </p:nvSpPr>
        <p:spPr>
          <a:xfrm>
            <a:off x="11296611" y="6217622"/>
            <a:ext cx="731583" cy="524813"/>
          </a:xfrm>
          <a:prstGeom prst="rect">
            <a:avLst/>
          </a:prstGeom>
        </p:spPr>
        <p:txBody>
          <a:bodyPr spcFirstLastPara="1" wrap="square" lIns="487600" tIns="487600" rIns="487600" bIns="4876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6"/>
            <a:ext cx="7998417" cy="806813"/>
          </a:xfrm>
          <a:prstGeom prst="rect">
            <a:avLst/>
          </a:prstGeom>
        </p:spPr>
        <p:txBody>
          <a:bodyPr spcFirstLastPara="1" wrap="square" lIns="487600" tIns="487600" rIns="487600" bIns="487600" anchor="ctr" anchorCtr="0">
            <a:normAutofit/>
          </a:bodyPr>
          <a:lstStyle>
            <a:lvl1pPr marL="95235" lvl="0" indent="-47617">
              <a:lnSpc>
                <a:spcPct val="100000"/>
              </a:lnSpc>
              <a:spcBef>
                <a:spcPts val="0"/>
              </a:spcBef>
              <a:spcAft>
                <a:spcPts val="0"/>
              </a:spcAft>
              <a:buSzPts val="9600"/>
              <a:buNone/>
              <a:defRPr/>
            </a:lvl1pPr>
          </a:lstStyle>
          <a:p>
            <a:endParaRPr/>
          </a:p>
        </p:txBody>
      </p:sp>
      <p:sp>
        <p:nvSpPr>
          <p:cNvPr id="43" name="Google Shape;43;p10"/>
          <p:cNvSpPr txBox="1">
            <a:spLocks noGrp="1"/>
          </p:cNvSpPr>
          <p:nvPr>
            <p:ph type="sldNum" idx="12"/>
          </p:nvPr>
        </p:nvSpPr>
        <p:spPr>
          <a:xfrm>
            <a:off x="11296611" y="6217622"/>
            <a:ext cx="731583" cy="524813"/>
          </a:xfrm>
          <a:prstGeom prst="rect">
            <a:avLst/>
          </a:prstGeom>
        </p:spPr>
        <p:txBody>
          <a:bodyPr spcFirstLastPara="1" wrap="square" lIns="487600" tIns="487600" rIns="487600" bIns="4876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33" cy="2618000"/>
          </a:xfrm>
          <a:prstGeom prst="rect">
            <a:avLst/>
          </a:prstGeom>
        </p:spPr>
        <p:txBody>
          <a:bodyPr spcFirstLastPara="1" wrap="square" lIns="487600" tIns="487600" rIns="487600" bIns="487600" anchor="b" anchorCtr="0">
            <a:normAutofit/>
          </a:bodyPr>
          <a:lstStyle>
            <a:lvl1pPr lvl="0" algn="ctr">
              <a:spcBef>
                <a:spcPts val="0"/>
              </a:spcBef>
              <a:spcAft>
                <a:spcPts val="0"/>
              </a:spcAft>
              <a:buSzPts val="64000"/>
              <a:buNone/>
              <a:defRPr sz="13331"/>
            </a:lvl1pPr>
            <a:lvl2pPr lvl="1" algn="ctr">
              <a:spcBef>
                <a:spcPts val="0"/>
              </a:spcBef>
              <a:spcAft>
                <a:spcPts val="0"/>
              </a:spcAft>
              <a:buSzPts val="64000"/>
              <a:buNone/>
              <a:defRPr sz="13331"/>
            </a:lvl2pPr>
            <a:lvl3pPr lvl="2" algn="ctr">
              <a:spcBef>
                <a:spcPts val="0"/>
              </a:spcBef>
              <a:spcAft>
                <a:spcPts val="0"/>
              </a:spcAft>
              <a:buSzPts val="64000"/>
              <a:buNone/>
              <a:defRPr sz="13331"/>
            </a:lvl3pPr>
            <a:lvl4pPr lvl="3" algn="ctr">
              <a:spcBef>
                <a:spcPts val="0"/>
              </a:spcBef>
              <a:spcAft>
                <a:spcPts val="0"/>
              </a:spcAft>
              <a:buSzPts val="64000"/>
              <a:buNone/>
              <a:defRPr sz="13331"/>
            </a:lvl4pPr>
            <a:lvl5pPr lvl="4" algn="ctr">
              <a:spcBef>
                <a:spcPts val="0"/>
              </a:spcBef>
              <a:spcAft>
                <a:spcPts val="0"/>
              </a:spcAft>
              <a:buSzPts val="64000"/>
              <a:buNone/>
              <a:defRPr sz="13331"/>
            </a:lvl5pPr>
            <a:lvl6pPr lvl="5" algn="ctr">
              <a:spcBef>
                <a:spcPts val="0"/>
              </a:spcBef>
              <a:spcAft>
                <a:spcPts val="0"/>
              </a:spcAft>
              <a:buSzPts val="64000"/>
              <a:buNone/>
              <a:defRPr sz="13331"/>
            </a:lvl6pPr>
            <a:lvl7pPr lvl="6" algn="ctr">
              <a:spcBef>
                <a:spcPts val="0"/>
              </a:spcBef>
              <a:spcAft>
                <a:spcPts val="0"/>
              </a:spcAft>
              <a:buSzPts val="64000"/>
              <a:buNone/>
              <a:defRPr sz="13331"/>
            </a:lvl7pPr>
            <a:lvl8pPr lvl="7" algn="ctr">
              <a:spcBef>
                <a:spcPts val="0"/>
              </a:spcBef>
              <a:spcAft>
                <a:spcPts val="0"/>
              </a:spcAft>
              <a:buSzPts val="64000"/>
              <a:buNone/>
              <a:defRPr sz="13331"/>
            </a:lvl8pPr>
            <a:lvl9pPr lvl="8" algn="ctr">
              <a:spcBef>
                <a:spcPts val="0"/>
              </a:spcBef>
              <a:spcAft>
                <a:spcPts val="0"/>
              </a:spcAft>
              <a:buSzPts val="64000"/>
              <a:buNone/>
              <a:defRPr sz="13331"/>
            </a:lvl9pPr>
          </a:lstStyle>
          <a:p>
            <a:r>
              <a:t>xx%</a:t>
            </a:r>
          </a:p>
        </p:txBody>
      </p:sp>
      <p:sp>
        <p:nvSpPr>
          <p:cNvPr id="46" name="Google Shape;46;p11"/>
          <p:cNvSpPr txBox="1">
            <a:spLocks noGrp="1"/>
          </p:cNvSpPr>
          <p:nvPr>
            <p:ph type="body" idx="1"/>
          </p:nvPr>
        </p:nvSpPr>
        <p:spPr>
          <a:xfrm>
            <a:off x="415600" y="4202967"/>
            <a:ext cx="11360833" cy="1734375"/>
          </a:xfrm>
          <a:prstGeom prst="rect">
            <a:avLst/>
          </a:prstGeom>
        </p:spPr>
        <p:txBody>
          <a:bodyPr spcFirstLastPara="1" wrap="square" lIns="487600" tIns="487600" rIns="487600" bIns="487600" anchor="t" anchorCtr="0">
            <a:normAutofit/>
          </a:bodyPr>
          <a:lstStyle>
            <a:lvl1pPr marL="95235" lvl="0" indent="-174597" algn="ctr">
              <a:spcBef>
                <a:spcPts val="0"/>
              </a:spcBef>
              <a:spcAft>
                <a:spcPts val="0"/>
              </a:spcAft>
              <a:buSzPts val="9600"/>
              <a:buChar char="●"/>
              <a:defRPr/>
            </a:lvl1pPr>
            <a:lvl2pPr marL="190470" lvl="1" indent="-146820" algn="ctr">
              <a:spcBef>
                <a:spcPts val="0"/>
              </a:spcBef>
              <a:spcAft>
                <a:spcPts val="0"/>
              </a:spcAft>
              <a:buSzPts val="7500"/>
              <a:buChar char="○"/>
              <a:defRPr/>
            </a:lvl2pPr>
            <a:lvl3pPr marL="285704" lvl="2" indent="-146820" algn="ctr">
              <a:spcBef>
                <a:spcPts val="0"/>
              </a:spcBef>
              <a:spcAft>
                <a:spcPts val="0"/>
              </a:spcAft>
              <a:buSzPts val="7500"/>
              <a:buChar char="■"/>
              <a:defRPr/>
            </a:lvl3pPr>
            <a:lvl4pPr marL="380939" lvl="3" indent="-146820" algn="ctr">
              <a:spcBef>
                <a:spcPts val="0"/>
              </a:spcBef>
              <a:spcAft>
                <a:spcPts val="0"/>
              </a:spcAft>
              <a:buSzPts val="7500"/>
              <a:buChar char="●"/>
              <a:defRPr/>
            </a:lvl4pPr>
            <a:lvl5pPr marL="476174" lvl="4" indent="-146820" algn="ctr">
              <a:spcBef>
                <a:spcPts val="0"/>
              </a:spcBef>
              <a:spcAft>
                <a:spcPts val="0"/>
              </a:spcAft>
              <a:buSzPts val="7500"/>
              <a:buChar char="○"/>
              <a:defRPr/>
            </a:lvl5pPr>
            <a:lvl6pPr marL="571409" lvl="5" indent="-146820" algn="ctr">
              <a:spcBef>
                <a:spcPts val="0"/>
              </a:spcBef>
              <a:spcAft>
                <a:spcPts val="0"/>
              </a:spcAft>
              <a:buSzPts val="7500"/>
              <a:buChar char="■"/>
              <a:defRPr/>
            </a:lvl6pPr>
            <a:lvl7pPr marL="666643" lvl="6" indent="-146820" algn="ctr">
              <a:spcBef>
                <a:spcPts val="0"/>
              </a:spcBef>
              <a:spcAft>
                <a:spcPts val="0"/>
              </a:spcAft>
              <a:buSzPts val="7500"/>
              <a:buChar char="●"/>
              <a:defRPr/>
            </a:lvl7pPr>
            <a:lvl8pPr marL="761878" lvl="7" indent="-146820" algn="ctr">
              <a:spcBef>
                <a:spcPts val="0"/>
              </a:spcBef>
              <a:spcAft>
                <a:spcPts val="0"/>
              </a:spcAft>
              <a:buSzPts val="7500"/>
              <a:buChar char="○"/>
              <a:defRPr/>
            </a:lvl8pPr>
            <a:lvl9pPr marL="857113" lvl="8" indent="-146820" algn="ctr">
              <a:spcBef>
                <a:spcPts val="0"/>
              </a:spcBef>
              <a:spcAft>
                <a:spcPts val="0"/>
              </a:spcAft>
              <a:buSzPts val="7500"/>
              <a:buChar char="■"/>
              <a:defRPr/>
            </a:lvl9pPr>
          </a:lstStyle>
          <a:p>
            <a:endParaRPr/>
          </a:p>
        </p:txBody>
      </p:sp>
      <p:sp>
        <p:nvSpPr>
          <p:cNvPr id="47" name="Google Shape;47;p11"/>
          <p:cNvSpPr txBox="1">
            <a:spLocks noGrp="1"/>
          </p:cNvSpPr>
          <p:nvPr>
            <p:ph type="sldNum" idx="12"/>
          </p:nvPr>
        </p:nvSpPr>
        <p:spPr>
          <a:xfrm>
            <a:off x="11296611" y="6217622"/>
            <a:ext cx="731583" cy="524813"/>
          </a:xfrm>
          <a:prstGeom prst="rect">
            <a:avLst/>
          </a:prstGeom>
        </p:spPr>
        <p:txBody>
          <a:bodyPr spcFirstLastPara="1" wrap="square" lIns="487600" tIns="487600" rIns="487600" bIns="4876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2"/>
            <a:ext cx="731583" cy="524813"/>
          </a:xfrm>
          <a:prstGeom prst="rect">
            <a:avLst/>
          </a:prstGeom>
        </p:spPr>
        <p:txBody>
          <a:bodyPr spcFirstLastPara="1" wrap="square" lIns="487600" tIns="487600" rIns="487600" bIns="4876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346EA-1F5D-7F1C-61B3-58F4482EF2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0F60163-17F0-B880-BD65-D4D59B69AC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1568DE9-0EA3-1C55-6E09-E84DC17B1D95}"/>
              </a:ext>
            </a:extLst>
          </p:cNvPr>
          <p:cNvSpPr>
            <a:spLocks noGrp="1"/>
          </p:cNvSpPr>
          <p:nvPr>
            <p:ph type="dt" sz="half" idx="10"/>
          </p:nvPr>
        </p:nvSpPr>
        <p:spPr/>
        <p:txBody>
          <a:bodyPr/>
          <a:lstStyle/>
          <a:p>
            <a:fld id="{E5775917-FAAC-3E4C-A6A0-2BCE8A73AEA3}" type="datetimeFigureOut">
              <a:rPr lang="en-US" smtClean="0"/>
              <a:t>8/9/2022</a:t>
            </a:fld>
            <a:endParaRPr lang="en-US"/>
          </a:p>
        </p:txBody>
      </p:sp>
      <p:sp>
        <p:nvSpPr>
          <p:cNvPr id="5" name="Footer Placeholder 4">
            <a:extLst>
              <a:ext uri="{FF2B5EF4-FFF2-40B4-BE49-F238E27FC236}">
                <a16:creationId xmlns:a16="http://schemas.microsoft.com/office/drawing/2014/main" id="{32F18476-2165-0EA7-AE1F-F2C8D58DD8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623D88-8F4C-1B09-B499-6FEB94BFE51F}"/>
              </a:ext>
            </a:extLst>
          </p:cNvPr>
          <p:cNvSpPr>
            <a:spLocks noGrp="1"/>
          </p:cNvSpPr>
          <p:nvPr>
            <p:ph type="sldNum" sz="quarter" idx="12"/>
          </p:nvPr>
        </p:nvSpPr>
        <p:spPr/>
        <p:txBody>
          <a:bodyPr/>
          <a:lstStyle/>
          <a:p>
            <a:fld id="{D84243A7-7094-9E44-8427-07940BDDB850}" type="slidenum">
              <a:rPr lang="en-US" smtClean="0"/>
              <a:t>‹#›</a:t>
            </a:fld>
            <a:endParaRPr lang="en-US"/>
          </a:p>
        </p:txBody>
      </p:sp>
    </p:spTree>
    <p:extLst>
      <p:ext uri="{BB962C8B-B14F-4D97-AF65-F5344CB8AC3E}">
        <p14:creationId xmlns:p14="http://schemas.microsoft.com/office/powerpoint/2010/main" val="35400094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5495F-6C75-C64D-3D36-C1B171F87A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D41DA8-FF60-740C-127E-D647537D64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350EA7-E54A-6CA9-8444-80088BBF1D5E}"/>
              </a:ext>
            </a:extLst>
          </p:cNvPr>
          <p:cNvSpPr>
            <a:spLocks noGrp="1"/>
          </p:cNvSpPr>
          <p:nvPr>
            <p:ph type="dt" sz="half" idx="10"/>
          </p:nvPr>
        </p:nvSpPr>
        <p:spPr/>
        <p:txBody>
          <a:bodyPr/>
          <a:lstStyle/>
          <a:p>
            <a:fld id="{E5775917-FAAC-3E4C-A6A0-2BCE8A73AEA3}" type="datetimeFigureOut">
              <a:rPr lang="en-US" smtClean="0"/>
              <a:t>8/9/2022</a:t>
            </a:fld>
            <a:endParaRPr lang="en-US"/>
          </a:p>
        </p:txBody>
      </p:sp>
      <p:sp>
        <p:nvSpPr>
          <p:cNvPr id="5" name="Footer Placeholder 4">
            <a:extLst>
              <a:ext uri="{FF2B5EF4-FFF2-40B4-BE49-F238E27FC236}">
                <a16:creationId xmlns:a16="http://schemas.microsoft.com/office/drawing/2014/main" id="{2488B6A7-3ADC-2126-8ED9-2653E40EEA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EC21A2-2AA0-75C2-27E8-0FD1C54AFA6D}"/>
              </a:ext>
            </a:extLst>
          </p:cNvPr>
          <p:cNvSpPr>
            <a:spLocks noGrp="1"/>
          </p:cNvSpPr>
          <p:nvPr>
            <p:ph type="sldNum" sz="quarter" idx="12"/>
          </p:nvPr>
        </p:nvSpPr>
        <p:spPr/>
        <p:txBody>
          <a:bodyPr/>
          <a:lstStyle/>
          <a:p>
            <a:fld id="{D84243A7-7094-9E44-8427-07940BDDB850}" type="slidenum">
              <a:rPr lang="en-US" smtClean="0"/>
              <a:t>‹#›</a:t>
            </a:fld>
            <a:endParaRPr lang="en-US"/>
          </a:p>
        </p:txBody>
      </p:sp>
    </p:spTree>
    <p:extLst>
      <p:ext uri="{BB962C8B-B14F-4D97-AF65-F5344CB8AC3E}">
        <p14:creationId xmlns:p14="http://schemas.microsoft.com/office/powerpoint/2010/main" val="23750591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71734-CF75-C19D-0611-702CF69BCD8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7C01B3-30F5-FA3F-0B46-AAF3FE93D1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C1788B-21B3-713C-F8D4-1F8E5F562059}"/>
              </a:ext>
            </a:extLst>
          </p:cNvPr>
          <p:cNvSpPr>
            <a:spLocks noGrp="1"/>
          </p:cNvSpPr>
          <p:nvPr>
            <p:ph type="dt" sz="half" idx="10"/>
          </p:nvPr>
        </p:nvSpPr>
        <p:spPr/>
        <p:txBody>
          <a:bodyPr/>
          <a:lstStyle/>
          <a:p>
            <a:fld id="{E5775917-FAAC-3E4C-A6A0-2BCE8A73AEA3}" type="datetimeFigureOut">
              <a:rPr lang="en-US" smtClean="0"/>
              <a:t>8/9/2022</a:t>
            </a:fld>
            <a:endParaRPr lang="en-US"/>
          </a:p>
        </p:txBody>
      </p:sp>
      <p:sp>
        <p:nvSpPr>
          <p:cNvPr id="5" name="Footer Placeholder 4">
            <a:extLst>
              <a:ext uri="{FF2B5EF4-FFF2-40B4-BE49-F238E27FC236}">
                <a16:creationId xmlns:a16="http://schemas.microsoft.com/office/drawing/2014/main" id="{2BF624E3-6CCD-7988-FD2E-FC75068CAA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02BCB1-56FE-1AAE-2889-8353EF0E2956}"/>
              </a:ext>
            </a:extLst>
          </p:cNvPr>
          <p:cNvSpPr>
            <a:spLocks noGrp="1"/>
          </p:cNvSpPr>
          <p:nvPr>
            <p:ph type="sldNum" sz="quarter" idx="12"/>
          </p:nvPr>
        </p:nvSpPr>
        <p:spPr/>
        <p:txBody>
          <a:bodyPr/>
          <a:lstStyle/>
          <a:p>
            <a:fld id="{D84243A7-7094-9E44-8427-07940BDDB850}" type="slidenum">
              <a:rPr lang="en-US" smtClean="0"/>
              <a:t>‹#›</a:t>
            </a:fld>
            <a:endParaRPr lang="en-US"/>
          </a:p>
        </p:txBody>
      </p:sp>
    </p:spTree>
    <p:extLst>
      <p:ext uri="{BB962C8B-B14F-4D97-AF65-F5344CB8AC3E}">
        <p14:creationId xmlns:p14="http://schemas.microsoft.com/office/powerpoint/2010/main" val="19060460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5F544-AB78-A9EE-9797-33BD0B22E4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DAF850-231A-7A97-D867-B5DEC0B5CA9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16ADEC0-270F-C90F-5F97-6D0C79D0D3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913C12-D652-25DB-C432-2A0CEC67D4FC}"/>
              </a:ext>
            </a:extLst>
          </p:cNvPr>
          <p:cNvSpPr>
            <a:spLocks noGrp="1"/>
          </p:cNvSpPr>
          <p:nvPr>
            <p:ph type="dt" sz="half" idx="10"/>
          </p:nvPr>
        </p:nvSpPr>
        <p:spPr/>
        <p:txBody>
          <a:bodyPr/>
          <a:lstStyle/>
          <a:p>
            <a:fld id="{E5775917-FAAC-3E4C-A6A0-2BCE8A73AEA3}" type="datetimeFigureOut">
              <a:rPr lang="en-US" smtClean="0"/>
              <a:t>8/9/2022</a:t>
            </a:fld>
            <a:endParaRPr lang="en-US"/>
          </a:p>
        </p:txBody>
      </p:sp>
      <p:sp>
        <p:nvSpPr>
          <p:cNvPr id="6" name="Footer Placeholder 5">
            <a:extLst>
              <a:ext uri="{FF2B5EF4-FFF2-40B4-BE49-F238E27FC236}">
                <a16:creationId xmlns:a16="http://schemas.microsoft.com/office/drawing/2014/main" id="{71478BC9-54EA-9D9C-AEC8-2EC81F0CC8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8CA410-0A43-69CD-20C4-55306F8A469D}"/>
              </a:ext>
            </a:extLst>
          </p:cNvPr>
          <p:cNvSpPr>
            <a:spLocks noGrp="1"/>
          </p:cNvSpPr>
          <p:nvPr>
            <p:ph type="sldNum" sz="quarter" idx="12"/>
          </p:nvPr>
        </p:nvSpPr>
        <p:spPr/>
        <p:txBody>
          <a:bodyPr/>
          <a:lstStyle/>
          <a:p>
            <a:fld id="{D84243A7-7094-9E44-8427-07940BDDB850}" type="slidenum">
              <a:rPr lang="en-US" smtClean="0"/>
              <a:t>‹#›</a:t>
            </a:fld>
            <a:endParaRPr lang="en-US"/>
          </a:p>
        </p:txBody>
      </p:sp>
    </p:spTree>
    <p:extLst>
      <p:ext uri="{BB962C8B-B14F-4D97-AF65-F5344CB8AC3E}">
        <p14:creationId xmlns:p14="http://schemas.microsoft.com/office/powerpoint/2010/main" val="38272182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5C2A4-D1BD-BAEF-5363-7ED687B8BF1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53215B8-FD36-8A47-07F2-E281782143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618C207-2DC6-43CC-401B-178E53AAE39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93BD10-FD45-D3C1-3594-9DF3D574FE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0B139F-3553-6A5C-A58B-4AE82C9BB05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7E712EC-23CE-1C08-7928-4159A4C2F3B1}"/>
              </a:ext>
            </a:extLst>
          </p:cNvPr>
          <p:cNvSpPr>
            <a:spLocks noGrp="1"/>
          </p:cNvSpPr>
          <p:nvPr>
            <p:ph type="dt" sz="half" idx="10"/>
          </p:nvPr>
        </p:nvSpPr>
        <p:spPr/>
        <p:txBody>
          <a:bodyPr/>
          <a:lstStyle/>
          <a:p>
            <a:fld id="{E5775917-FAAC-3E4C-A6A0-2BCE8A73AEA3}" type="datetimeFigureOut">
              <a:rPr lang="en-US" smtClean="0"/>
              <a:t>8/9/2022</a:t>
            </a:fld>
            <a:endParaRPr lang="en-US"/>
          </a:p>
        </p:txBody>
      </p:sp>
      <p:sp>
        <p:nvSpPr>
          <p:cNvPr id="8" name="Footer Placeholder 7">
            <a:extLst>
              <a:ext uri="{FF2B5EF4-FFF2-40B4-BE49-F238E27FC236}">
                <a16:creationId xmlns:a16="http://schemas.microsoft.com/office/drawing/2014/main" id="{648C5E5C-3C5D-FEB2-BED5-5FF26D590A2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2D1CE69-8840-5750-C56D-2950552BFA71}"/>
              </a:ext>
            </a:extLst>
          </p:cNvPr>
          <p:cNvSpPr>
            <a:spLocks noGrp="1"/>
          </p:cNvSpPr>
          <p:nvPr>
            <p:ph type="sldNum" sz="quarter" idx="12"/>
          </p:nvPr>
        </p:nvSpPr>
        <p:spPr/>
        <p:txBody>
          <a:bodyPr/>
          <a:lstStyle/>
          <a:p>
            <a:fld id="{D84243A7-7094-9E44-8427-07940BDDB850}" type="slidenum">
              <a:rPr lang="en-US" smtClean="0"/>
              <a:t>‹#›</a:t>
            </a:fld>
            <a:endParaRPr lang="en-US"/>
          </a:p>
        </p:txBody>
      </p:sp>
    </p:spTree>
    <p:extLst>
      <p:ext uri="{BB962C8B-B14F-4D97-AF65-F5344CB8AC3E}">
        <p14:creationId xmlns:p14="http://schemas.microsoft.com/office/powerpoint/2010/main" val="12933038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A5A2F-3950-1DCA-7210-754867DC43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BDC6F3E-D89A-2D70-B36A-21CE72EFB170}"/>
              </a:ext>
            </a:extLst>
          </p:cNvPr>
          <p:cNvSpPr>
            <a:spLocks noGrp="1"/>
          </p:cNvSpPr>
          <p:nvPr>
            <p:ph type="dt" sz="half" idx="10"/>
          </p:nvPr>
        </p:nvSpPr>
        <p:spPr/>
        <p:txBody>
          <a:bodyPr/>
          <a:lstStyle/>
          <a:p>
            <a:fld id="{E5775917-FAAC-3E4C-A6A0-2BCE8A73AEA3}" type="datetimeFigureOut">
              <a:rPr lang="en-US" smtClean="0"/>
              <a:t>8/9/2022</a:t>
            </a:fld>
            <a:endParaRPr lang="en-US"/>
          </a:p>
        </p:txBody>
      </p:sp>
      <p:sp>
        <p:nvSpPr>
          <p:cNvPr id="4" name="Footer Placeholder 3">
            <a:extLst>
              <a:ext uri="{FF2B5EF4-FFF2-40B4-BE49-F238E27FC236}">
                <a16:creationId xmlns:a16="http://schemas.microsoft.com/office/drawing/2014/main" id="{12BD7AE3-9C0A-EE84-7359-CA44D02446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B496D0C-9E25-A73E-2B6D-8EF7C61E9787}"/>
              </a:ext>
            </a:extLst>
          </p:cNvPr>
          <p:cNvSpPr>
            <a:spLocks noGrp="1"/>
          </p:cNvSpPr>
          <p:nvPr>
            <p:ph type="sldNum" sz="quarter" idx="12"/>
          </p:nvPr>
        </p:nvSpPr>
        <p:spPr/>
        <p:txBody>
          <a:bodyPr/>
          <a:lstStyle/>
          <a:p>
            <a:fld id="{D84243A7-7094-9E44-8427-07940BDDB850}" type="slidenum">
              <a:rPr lang="en-US" smtClean="0"/>
              <a:t>‹#›</a:t>
            </a:fld>
            <a:endParaRPr lang="en-US"/>
          </a:p>
        </p:txBody>
      </p:sp>
    </p:spTree>
    <p:extLst>
      <p:ext uri="{BB962C8B-B14F-4D97-AF65-F5344CB8AC3E}">
        <p14:creationId xmlns:p14="http://schemas.microsoft.com/office/powerpoint/2010/main" val="428284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DB9E8-16AA-4537-96A4-8C9E3473C3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E254AC-FDB0-40B5-A897-37145BDA73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E7A69E3-C39E-433B-AADE-9D0CB65BD17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8FD375-59D8-486F-8AD9-7401D4618FF7}"/>
              </a:ext>
            </a:extLst>
          </p:cNvPr>
          <p:cNvSpPr>
            <a:spLocks noGrp="1"/>
          </p:cNvSpPr>
          <p:nvPr>
            <p:ph type="dt" sz="half" idx="10"/>
          </p:nvPr>
        </p:nvSpPr>
        <p:spPr/>
        <p:txBody>
          <a:bodyPr/>
          <a:lstStyle/>
          <a:p>
            <a:fld id="{471EA756-E9BB-4027-9985-539B3CFF9100}" type="datetimeFigureOut">
              <a:rPr lang="en-US" smtClean="0"/>
              <a:t>8/9/2022</a:t>
            </a:fld>
            <a:endParaRPr lang="en-US"/>
          </a:p>
        </p:txBody>
      </p:sp>
      <p:sp>
        <p:nvSpPr>
          <p:cNvPr id="6" name="Footer Placeholder 5">
            <a:extLst>
              <a:ext uri="{FF2B5EF4-FFF2-40B4-BE49-F238E27FC236}">
                <a16:creationId xmlns:a16="http://schemas.microsoft.com/office/drawing/2014/main" id="{EC9865FD-732D-4AC3-A207-35BEAFDC97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133704-4BCE-4448-8C95-1FB64C0F7385}"/>
              </a:ext>
            </a:extLst>
          </p:cNvPr>
          <p:cNvSpPr>
            <a:spLocks noGrp="1"/>
          </p:cNvSpPr>
          <p:nvPr>
            <p:ph type="sldNum" sz="quarter" idx="12"/>
          </p:nvPr>
        </p:nvSpPr>
        <p:spPr/>
        <p:txBody>
          <a:bodyPr/>
          <a:lstStyle/>
          <a:p>
            <a:fld id="{11F4702D-7F33-4744-A4B4-A5C47D921676}" type="slidenum">
              <a:rPr lang="en-US" smtClean="0"/>
              <a:t>‹#›</a:t>
            </a:fld>
            <a:endParaRPr lang="en-US"/>
          </a:p>
        </p:txBody>
      </p:sp>
    </p:spTree>
    <p:extLst>
      <p:ext uri="{BB962C8B-B14F-4D97-AF65-F5344CB8AC3E}">
        <p14:creationId xmlns:p14="http://schemas.microsoft.com/office/powerpoint/2010/main" val="26403822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1F9626-47CB-C04B-CE84-21D535E33207}"/>
              </a:ext>
            </a:extLst>
          </p:cNvPr>
          <p:cNvSpPr>
            <a:spLocks noGrp="1"/>
          </p:cNvSpPr>
          <p:nvPr>
            <p:ph type="dt" sz="half" idx="10"/>
          </p:nvPr>
        </p:nvSpPr>
        <p:spPr/>
        <p:txBody>
          <a:bodyPr/>
          <a:lstStyle/>
          <a:p>
            <a:fld id="{E5775917-FAAC-3E4C-A6A0-2BCE8A73AEA3}" type="datetimeFigureOut">
              <a:rPr lang="en-US" smtClean="0"/>
              <a:t>8/9/2022</a:t>
            </a:fld>
            <a:endParaRPr lang="en-US"/>
          </a:p>
        </p:txBody>
      </p:sp>
      <p:sp>
        <p:nvSpPr>
          <p:cNvPr id="3" name="Footer Placeholder 2">
            <a:extLst>
              <a:ext uri="{FF2B5EF4-FFF2-40B4-BE49-F238E27FC236}">
                <a16:creationId xmlns:a16="http://schemas.microsoft.com/office/drawing/2014/main" id="{6EB9E33B-2B37-AF25-ECAA-8083151BB8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DD0433-C44C-3C25-8103-A7E15AD1FDC8}"/>
              </a:ext>
            </a:extLst>
          </p:cNvPr>
          <p:cNvSpPr>
            <a:spLocks noGrp="1"/>
          </p:cNvSpPr>
          <p:nvPr>
            <p:ph type="sldNum" sz="quarter" idx="12"/>
          </p:nvPr>
        </p:nvSpPr>
        <p:spPr/>
        <p:txBody>
          <a:bodyPr/>
          <a:lstStyle/>
          <a:p>
            <a:fld id="{D84243A7-7094-9E44-8427-07940BDDB850}" type="slidenum">
              <a:rPr lang="en-US" smtClean="0"/>
              <a:t>‹#›</a:t>
            </a:fld>
            <a:endParaRPr lang="en-US"/>
          </a:p>
        </p:txBody>
      </p:sp>
    </p:spTree>
    <p:extLst>
      <p:ext uri="{BB962C8B-B14F-4D97-AF65-F5344CB8AC3E}">
        <p14:creationId xmlns:p14="http://schemas.microsoft.com/office/powerpoint/2010/main" val="22482016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B3F92-3C58-796E-3877-F16FC7026A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0B54342-701D-94D3-7DD3-C8D052332B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16E194B-2D39-7AD4-6A7F-7CEC9FBD40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9B64B7-6BEA-0AE1-EA07-0C7F85CA432E}"/>
              </a:ext>
            </a:extLst>
          </p:cNvPr>
          <p:cNvSpPr>
            <a:spLocks noGrp="1"/>
          </p:cNvSpPr>
          <p:nvPr>
            <p:ph type="dt" sz="half" idx="10"/>
          </p:nvPr>
        </p:nvSpPr>
        <p:spPr/>
        <p:txBody>
          <a:bodyPr/>
          <a:lstStyle/>
          <a:p>
            <a:fld id="{E5775917-FAAC-3E4C-A6A0-2BCE8A73AEA3}" type="datetimeFigureOut">
              <a:rPr lang="en-US" smtClean="0"/>
              <a:t>8/9/2022</a:t>
            </a:fld>
            <a:endParaRPr lang="en-US"/>
          </a:p>
        </p:txBody>
      </p:sp>
      <p:sp>
        <p:nvSpPr>
          <p:cNvPr id="6" name="Footer Placeholder 5">
            <a:extLst>
              <a:ext uri="{FF2B5EF4-FFF2-40B4-BE49-F238E27FC236}">
                <a16:creationId xmlns:a16="http://schemas.microsoft.com/office/drawing/2014/main" id="{DCEA5943-0A71-CC6E-3CC0-A211F2177E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11A420-6090-5B81-3B81-AF02E2B9128E}"/>
              </a:ext>
            </a:extLst>
          </p:cNvPr>
          <p:cNvSpPr>
            <a:spLocks noGrp="1"/>
          </p:cNvSpPr>
          <p:nvPr>
            <p:ph type="sldNum" sz="quarter" idx="12"/>
          </p:nvPr>
        </p:nvSpPr>
        <p:spPr/>
        <p:txBody>
          <a:bodyPr/>
          <a:lstStyle/>
          <a:p>
            <a:fld id="{D84243A7-7094-9E44-8427-07940BDDB850}" type="slidenum">
              <a:rPr lang="en-US" smtClean="0"/>
              <a:t>‹#›</a:t>
            </a:fld>
            <a:endParaRPr lang="en-US"/>
          </a:p>
        </p:txBody>
      </p:sp>
    </p:spTree>
    <p:extLst>
      <p:ext uri="{BB962C8B-B14F-4D97-AF65-F5344CB8AC3E}">
        <p14:creationId xmlns:p14="http://schemas.microsoft.com/office/powerpoint/2010/main" val="29633523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DE65A-E6C9-836F-34BC-F98DE71A2B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79C239-706B-364D-2C92-ED75CC96F6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E89235-2A9E-EB1F-EBB8-539B4837FC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7FB7AB-1C4F-050D-1FE7-E5F99778777F}"/>
              </a:ext>
            </a:extLst>
          </p:cNvPr>
          <p:cNvSpPr>
            <a:spLocks noGrp="1"/>
          </p:cNvSpPr>
          <p:nvPr>
            <p:ph type="dt" sz="half" idx="10"/>
          </p:nvPr>
        </p:nvSpPr>
        <p:spPr/>
        <p:txBody>
          <a:bodyPr/>
          <a:lstStyle/>
          <a:p>
            <a:fld id="{E5775917-FAAC-3E4C-A6A0-2BCE8A73AEA3}" type="datetimeFigureOut">
              <a:rPr lang="en-US" smtClean="0"/>
              <a:t>8/9/2022</a:t>
            </a:fld>
            <a:endParaRPr lang="en-US"/>
          </a:p>
        </p:txBody>
      </p:sp>
      <p:sp>
        <p:nvSpPr>
          <p:cNvPr id="6" name="Footer Placeholder 5">
            <a:extLst>
              <a:ext uri="{FF2B5EF4-FFF2-40B4-BE49-F238E27FC236}">
                <a16:creationId xmlns:a16="http://schemas.microsoft.com/office/drawing/2014/main" id="{3CB75C28-002C-82BC-FB01-519B539BAC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4D1EFE-DE9B-CC93-9A02-FDB81A056FE0}"/>
              </a:ext>
            </a:extLst>
          </p:cNvPr>
          <p:cNvSpPr>
            <a:spLocks noGrp="1"/>
          </p:cNvSpPr>
          <p:nvPr>
            <p:ph type="sldNum" sz="quarter" idx="12"/>
          </p:nvPr>
        </p:nvSpPr>
        <p:spPr/>
        <p:txBody>
          <a:bodyPr/>
          <a:lstStyle/>
          <a:p>
            <a:fld id="{D84243A7-7094-9E44-8427-07940BDDB850}" type="slidenum">
              <a:rPr lang="en-US" smtClean="0"/>
              <a:t>‹#›</a:t>
            </a:fld>
            <a:endParaRPr lang="en-US"/>
          </a:p>
        </p:txBody>
      </p:sp>
    </p:spTree>
    <p:extLst>
      <p:ext uri="{BB962C8B-B14F-4D97-AF65-F5344CB8AC3E}">
        <p14:creationId xmlns:p14="http://schemas.microsoft.com/office/powerpoint/2010/main" val="34493206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86146-E55C-5F51-FE70-96CBC1BE27F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C9408FE-E6EB-8533-4D36-46C8385EC7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55C5BF-1437-7581-BA0B-D83DFCC8AAEB}"/>
              </a:ext>
            </a:extLst>
          </p:cNvPr>
          <p:cNvSpPr>
            <a:spLocks noGrp="1"/>
          </p:cNvSpPr>
          <p:nvPr>
            <p:ph type="dt" sz="half" idx="10"/>
          </p:nvPr>
        </p:nvSpPr>
        <p:spPr/>
        <p:txBody>
          <a:bodyPr/>
          <a:lstStyle/>
          <a:p>
            <a:fld id="{E5775917-FAAC-3E4C-A6A0-2BCE8A73AEA3}" type="datetimeFigureOut">
              <a:rPr lang="en-US" smtClean="0"/>
              <a:t>8/9/2022</a:t>
            </a:fld>
            <a:endParaRPr lang="en-US"/>
          </a:p>
        </p:txBody>
      </p:sp>
      <p:sp>
        <p:nvSpPr>
          <p:cNvPr id="5" name="Footer Placeholder 4">
            <a:extLst>
              <a:ext uri="{FF2B5EF4-FFF2-40B4-BE49-F238E27FC236}">
                <a16:creationId xmlns:a16="http://schemas.microsoft.com/office/drawing/2014/main" id="{E28D0D8B-AEAC-7172-184D-B2D15E9187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610E25-5F55-BEB1-3433-00BD9010E731}"/>
              </a:ext>
            </a:extLst>
          </p:cNvPr>
          <p:cNvSpPr>
            <a:spLocks noGrp="1"/>
          </p:cNvSpPr>
          <p:nvPr>
            <p:ph type="sldNum" sz="quarter" idx="12"/>
          </p:nvPr>
        </p:nvSpPr>
        <p:spPr/>
        <p:txBody>
          <a:bodyPr/>
          <a:lstStyle/>
          <a:p>
            <a:fld id="{D84243A7-7094-9E44-8427-07940BDDB850}" type="slidenum">
              <a:rPr lang="en-US" smtClean="0"/>
              <a:t>‹#›</a:t>
            </a:fld>
            <a:endParaRPr lang="en-US"/>
          </a:p>
        </p:txBody>
      </p:sp>
    </p:spTree>
    <p:extLst>
      <p:ext uri="{BB962C8B-B14F-4D97-AF65-F5344CB8AC3E}">
        <p14:creationId xmlns:p14="http://schemas.microsoft.com/office/powerpoint/2010/main" val="42059211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15024E-05AF-939A-26E9-E36C9FB67F0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CB3794B-5E00-C4D0-C4D4-8E715A34368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221F54-F991-68EF-480E-7B1625F7C85B}"/>
              </a:ext>
            </a:extLst>
          </p:cNvPr>
          <p:cNvSpPr>
            <a:spLocks noGrp="1"/>
          </p:cNvSpPr>
          <p:nvPr>
            <p:ph type="dt" sz="half" idx="10"/>
          </p:nvPr>
        </p:nvSpPr>
        <p:spPr/>
        <p:txBody>
          <a:bodyPr/>
          <a:lstStyle/>
          <a:p>
            <a:fld id="{E5775917-FAAC-3E4C-A6A0-2BCE8A73AEA3}" type="datetimeFigureOut">
              <a:rPr lang="en-US" smtClean="0"/>
              <a:t>8/9/2022</a:t>
            </a:fld>
            <a:endParaRPr lang="en-US"/>
          </a:p>
        </p:txBody>
      </p:sp>
      <p:sp>
        <p:nvSpPr>
          <p:cNvPr id="5" name="Footer Placeholder 4">
            <a:extLst>
              <a:ext uri="{FF2B5EF4-FFF2-40B4-BE49-F238E27FC236}">
                <a16:creationId xmlns:a16="http://schemas.microsoft.com/office/drawing/2014/main" id="{0B8F054C-FBED-4750-1E0F-A0B12636BE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F8C2E8-AB07-096F-7488-FA861F970123}"/>
              </a:ext>
            </a:extLst>
          </p:cNvPr>
          <p:cNvSpPr>
            <a:spLocks noGrp="1"/>
          </p:cNvSpPr>
          <p:nvPr>
            <p:ph type="sldNum" sz="quarter" idx="12"/>
          </p:nvPr>
        </p:nvSpPr>
        <p:spPr/>
        <p:txBody>
          <a:bodyPr/>
          <a:lstStyle/>
          <a:p>
            <a:fld id="{D84243A7-7094-9E44-8427-07940BDDB850}" type="slidenum">
              <a:rPr lang="en-US" smtClean="0"/>
              <a:t>‹#›</a:t>
            </a:fld>
            <a:endParaRPr lang="en-US"/>
          </a:p>
        </p:txBody>
      </p:sp>
    </p:spTree>
    <p:extLst>
      <p:ext uri="{BB962C8B-B14F-4D97-AF65-F5344CB8AC3E}">
        <p14:creationId xmlns:p14="http://schemas.microsoft.com/office/powerpoint/2010/main" val="29561377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46E21-BCC0-1B12-BA6F-8766E2D67BF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3CC0BB5-302A-4AF1-F878-6E01F7244C3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F6BCD30-B10E-D2A6-7CA5-C129846BCD22}"/>
              </a:ext>
            </a:extLst>
          </p:cNvPr>
          <p:cNvSpPr>
            <a:spLocks noGrp="1"/>
          </p:cNvSpPr>
          <p:nvPr>
            <p:ph type="dt" sz="half" idx="10"/>
          </p:nvPr>
        </p:nvSpPr>
        <p:spPr/>
        <p:txBody>
          <a:bodyPr/>
          <a:lstStyle/>
          <a:p>
            <a:fld id="{1822A644-D2C7-4E4F-89A4-350C8C961E27}" type="datetimeFigureOut">
              <a:rPr lang="en-US" smtClean="0"/>
              <a:t>8/9/2022</a:t>
            </a:fld>
            <a:endParaRPr lang="en-US"/>
          </a:p>
        </p:txBody>
      </p:sp>
      <p:sp>
        <p:nvSpPr>
          <p:cNvPr id="5" name="Footer Placeholder 4">
            <a:extLst>
              <a:ext uri="{FF2B5EF4-FFF2-40B4-BE49-F238E27FC236}">
                <a16:creationId xmlns:a16="http://schemas.microsoft.com/office/drawing/2014/main" id="{A3523B72-E831-4DF4-A18C-E56AD16307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9558CB-BA27-0717-B4D2-0200E298D433}"/>
              </a:ext>
            </a:extLst>
          </p:cNvPr>
          <p:cNvSpPr>
            <a:spLocks noGrp="1"/>
          </p:cNvSpPr>
          <p:nvPr>
            <p:ph type="sldNum" sz="quarter" idx="12"/>
          </p:nvPr>
        </p:nvSpPr>
        <p:spPr/>
        <p:txBody>
          <a:bodyPr/>
          <a:lstStyle/>
          <a:p>
            <a:fld id="{7004F084-11E3-4DE3-B37E-700E3F46CA50}" type="slidenum">
              <a:rPr lang="en-US" smtClean="0"/>
              <a:t>‹#›</a:t>
            </a:fld>
            <a:endParaRPr lang="en-US"/>
          </a:p>
        </p:txBody>
      </p:sp>
    </p:spTree>
    <p:extLst>
      <p:ext uri="{BB962C8B-B14F-4D97-AF65-F5344CB8AC3E}">
        <p14:creationId xmlns:p14="http://schemas.microsoft.com/office/powerpoint/2010/main" val="12656631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CDB5F-06AF-7D0E-8CC4-B76CAAB31D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52E1FA-FA50-96DF-EB46-470211C293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3F6F74-A4BB-5B22-ACEF-82703BF38A58}"/>
              </a:ext>
            </a:extLst>
          </p:cNvPr>
          <p:cNvSpPr>
            <a:spLocks noGrp="1"/>
          </p:cNvSpPr>
          <p:nvPr>
            <p:ph type="dt" sz="half" idx="10"/>
          </p:nvPr>
        </p:nvSpPr>
        <p:spPr/>
        <p:txBody>
          <a:bodyPr/>
          <a:lstStyle/>
          <a:p>
            <a:fld id="{1822A644-D2C7-4E4F-89A4-350C8C961E27}" type="datetimeFigureOut">
              <a:rPr lang="en-US" smtClean="0"/>
              <a:t>8/9/2022</a:t>
            </a:fld>
            <a:endParaRPr lang="en-US"/>
          </a:p>
        </p:txBody>
      </p:sp>
      <p:sp>
        <p:nvSpPr>
          <p:cNvPr id="5" name="Footer Placeholder 4">
            <a:extLst>
              <a:ext uri="{FF2B5EF4-FFF2-40B4-BE49-F238E27FC236}">
                <a16:creationId xmlns:a16="http://schemas.microsoft.com/office/drawing/2014/main" id="{9D75BE3F-4F32-8237-7794-2278DA3F26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65BACB-88FE-3EF5-F21A-0CE7C5CE59A3}"/>
              </a:ext>
            </a:extLst>
          </p:cNvPr>
          <p:cNvSpPr>
            <a:spLocks noGrp="1"/>
          </p:cNvSpPr>
          <p:nvPr>
            <p:ph type="sldNum" sz="quarter" idx="12"/>
          </p:nvPr>
        </p:nvSpPr>
        <p:spPr/>
        <p:txBody>
          <a:bodyPr/>
          <a:lstStyle/>
          <a:p>
            <a:fld id="{7004F084-11E3-4DE3-B37E-700E3F46CA50}" type="slidenum">
              <a:rPr lang="en-US" smtClean="0"/>
              <a:t>‹#›</a:t>
            </a:fld>
            <a:endParaRPr lang="en-US"/>
          </a:p>
        </p:txBody>
      </p:sp>
    </p:spTree>
    <p:extLst>
      <p:ext uri="{BB962C8B-B14F-4D97-AF65-F5344CB8AC3E}">
        <p14:creationId xmlns:p14="http://schemas.microsoft.com/office/powerpoint/2010/main" val="24649192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624ED-4A11-7B74-8F56-93F27C4022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382AB59-57B6-BF5E-DB79-FB1E4AF135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2F3763-4430-454C-31F2-D61AA4BEA2FB}"/>
              </a:ext>
            </a:extLst>
          </p:cNvPr>
          <p:cNvSpPr>
            <a:spLocks noGrp="1"/>
          </p:cNvSpPr>
          <p:nvPr>
            <p:ph type="dt" sz="half" idx="10"/>
          </p:nvPr>
        </p:nvSpPr>
        <p:spPr/>
        <p:txBody>
          <a:bodyPr/>
          <a:lstStyle/>
          <a:p>
            <a:fld id="{1822A644-D2C7-4E4F-89A4-350C8C961E27}" type="datetimeFigureOut">
              <a:rPr lang="en-US" smtClean="0"/>
              <a:t>8/9/2022</a:t>
            </a:fld>
            <a:endParaRPr lang="en-US"/>
          </a:p>
        </p:txBody>
      </p:sp>
      <p:sp>
        <p:nvSpPr>
          <p:cNvPr id="5" name="Footer Placeholder 4">
            <a:extLst>
              <a:ext uri="{FF2B5EF4-FFF2-40B4-BE49-F238E27FC236}">
                <a16:creationId xmlns:a16="http://schemas.microsoft.com/office/drawing/2014/main" id="{8428CB48-9340-4DBF-1183-BB97B6F38E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2B4540-E6D9-84CF-720F-1AE345829C69}"/>
              </a:ext>
            </a:extLst>
          </p:cNvPr>
          <p:cNvSpPr>
            <a:spLocks noGrp="1"/>
          </p:cNvSpPr>
          <p:nvPr>
            <p:ph type="sldNum" sz="quarter" idx="12"/>
          </p:nvPr>
        </p:nvSpPr>
        <p:spPr/>
        <p:txBody>
          <a:bodyPr/>
          <a:lstStyle/>
          <a:p>
            <a:fld id="{7004F084-11E3-4DE3-B37E-700E3F46CA50}" type="slidenum">
              <a:rPr lang="en-US" smtClean="0"/>
              <a:t>‹#›</a:t>
            </a:fld>
            <a:endParaRPr lang="en-US"/>
          </a:p>
        </p:txBody>
      </p:sp>
    </p:spTree>
    <p:extLst>
      <p:ext uri="{BB962C8B-B14F-4D97-AF65-F5344CB8AC3E}">
        <p14:creationId xmlns:p14="http://schemas.microsoft.com/office/powerpoint/2010/main" val="30679183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AD169-BC9F-7545-00C0-D582C44294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7FCADE-F647-F640-B852-01550DAC86F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7A41385-538A-978E-1C40-DC0DFD03BEC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9AD9FB0-5CCA-ED47-A597-9F13D8BAB395}"/>
              </a:ext>
            </a:extLst>
          </p:cNvPr>
          <p:cNvSpPr>
            <a:spLocks noGrp="1"/>
          </p:cNvSpPr>
          <p:nvPr>
            <p:ph type="dt" sz="half" idx="10"/>
          </p:nvPr>
        </p:nvSpPr>
        <p:spPr/>
        <p:txBody>
          <a:bodyPr/>
          <a:lstStyle/>
          <a:p>
            <a:fld id="{1822A644-D2C7-4E4F-89A4-350C8C961E27}" type="datetimeFigureOut">
              <a:rPr lang="en-US" smtClean="0"/>
              <a:t>8/9/2022</a:t>
            </a:fld>
            <a:endParaRPr lang="en-US"/>
          </a:p>
        </p:txBody>
      </p:sp>
      <p:sp>
        <p:nvSpPr>
          <p:cNvPr id="6" name="Footer Placeholder 5">
            <a:extLst>
              <a:ext uri="{FF2B5EF4-FFF2-40B4-BE49-F238E27FC236}">
                <a16:creationId xmlns:a16="http://schemas.microsoft.com/office/drawing/2014/main" id="{7ED94E46-7E20-52A2-CFC1-355BED0FF3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118062-49D7-2009-8422-174FAC95E964}"/>
              </a:ext>
            </a:extLst>
          </p:cNvPr>
          <p:cNvSpPr>
            <a:spLocks noGrp="1"/>
          </p:cNvSpPr>
          <p:nvPr>
            <p:ph type="sldNum" sz="quarter" idx="12"/>
          </p:nvPr>
        </p:nvSpPr>
        <p:spPr/>
        <p:txBody>
          <a:bodyPr/>
          <a:lstStyle/>
          <a:p>
            <a:fld id="{7004F084-11E3-4DE3-B37E-700E3F46CA50}" type="slidenum">
              <a:rPr lang="en-US" smtClean="0"/>
              <a:t>‹#›</a:t>
            </a:fld>
            <a:endParaRPr lang="en-US"/>
          </a:p>
        </p:txBody>
      </p:sp>
    </p:spTree>
    <p:extLst>
      <p:ext uri="{BB962C8B-B14F-4D97-AF65-F5344CB8AC3E}">
        <p14:creationId xmlns:p14="http://schemas.microsoft.com/office/powerpoint/2010/main" val="8606458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C916D-CCD6-9DEB-A8D5-47864A7950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F06E9B-30FA-FA88-8CB8-F7EE4BCDF6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28D53F7-D68A-33D0-BFC8-FB22CA2F02E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CBFA41C-FA8D-2314-339E-A7E232242B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81E715-1658-C394-F053-70D879455D5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5AA4BF2-0141-E37B-E753-04518A231913}"/>
              </a:ext>
            </a:extLst>
          </p:cNvPr>
          <p:cNvSpPr>
            <a:spLocks noGrp="1"/>
          </p:cNvSpPr>
          <p:nvPr>
            <p:ph type="dt" sz="half" idx="10"/>
          </p:nvPr>
        </p:nvSpPr>
        <p:spPr/>
        <p:txBody>
          <a:bodyPr/>
          <a:lstStyle/>
          <a:p>
            <a:fld id="{1822A644-D2C7-4E4F-89A4-350C8C961E27}" type="datetimeFigureOut">
              <a:rPr lang="en-US" smtClean="0"/>
              <a:t>8/9/2022</a:t>
            </a:fld>
            <a:endParaRPr lang="en-US"/>
          </a:p>
        </p:txBody>
      </p:sp>
      <p:sp>
        <p:nvSpPr>
          <p:cNvPr id="8" name="Footer Placeholder 7">
            <a:extLst>
              <a:ext uri="{FF2B5EF4-FFF2-40B4-BE49-F238E27FC236}">
                <a16:creationId xmlns:a16="http://schemas.microsoft.com/office/drawing/2014/main" id="{63C8368D-A7EC-740D-0621-26255CF7355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347C170-D8F5-4407-EC04-A4A314EE98D3}"/>
              </a:ext>
            </a:extLst>
          </p:cNvPr>
          <p:cNvSpPr>
            <a:spLocks noGrp="1"/>
          </p:cNvSpPr>
          <p:nvPr>
            <p:ph type="sldNum" sz="quarter" idx="12"/>
          </p:nvPr>
        </p:nvSpPr>
        <p:spPr/>
        <p:txBody>
          <a:bodyPr/>
          <a:lstStyle/>
          <a:p>
            <a:fld id="{7004F084-11E3-4DE3-B37E-700E3F46CA50}" type="slidenum">
              <a:rPr lang="en-US" smtClean="0"/>
              <a:t>‹#›</a:t>
            </a:fld>
            <a:endParaRPr lang="en-US"/>
          </a:p>
        </p:txBody>
      </p:sp>
    </p:spTree>
    <p:extLst>
      <p:ext uri="{BB962C8B-B14F-4D97-AF65-F5344CB8AC3E}">
        <p14:creationId xmlns:p14="http://schemas.microsoft.com/office/powerpoint/2010/main" val="26257074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B145F-AB5F-44FC-9104-543AA6078D8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5540E9-CC72-407A-AD17-21EBAD9593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B42F16-0004-4E6E-B044-7BD2CA5A6E6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9DC2F7-C386-4E43-9FDE-35E728AB21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DE0BF7-32B5-4353-B392-1E1A644789A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9AAC09C-E988-40B6-BCD6-85EDAE43AB67}"/>
              </a:ext>
            </a:extLst>
          </p:cNvPr>
          <p:cNvSpPr>
            <a:spLocks noGrp="1"/>
          </p:cNvSpPr>
          <p:nvPr>
            <p:ph type="dt" sz="half" idx="10"/>
          </p:nvPr>
        </p:nvSpPr>
        <p:spPr/>
        <p:txBody>
          <a:bodyPr/>
          <a:lstStyle/>
          <a:p>
            <a:fld id="{471EA756-E9BB-4027-9985-539B3CFF9100}" type="datetimeFigureOut">
              <a:rPr lang="en-US" smtClean="0"/>
              <a:t>8/9/2022</a:t>
            </a:fld>
            <a:endParaRPr lang="en-US"/>
          </a:p>
        </p:txBody>
      </p:sp>
      <p:sp>
        <p:nvSpPr>
          <p:cNvPr id="8" name="Footer Placeholder 7">
            <a:extLst>
              <a:ext uri="{FF2B5EF4-FFF2-40B4-BE49-F238E27FC236}">
                <a16:creationId xmlns:a16="http://schemas.microsoft.com/office/drawing/2014/main" id="{2E727C34-BD69-4BD4-B71D-ACF34132929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23A4D2F-BE5E-41C3-B1D3-043761D123A0}"/>
              </a:ext>
            </a:extLst>
          </p:cNvPr>
          <p:cNvSpPr>
            <a:spLocks noGrp="1"/>
          </p:cNvSpPr>
          <p:nvPr>
            <p:ph type="sldNum" sz="quarter" idx="12"/>
          </p:nvPr>
        </p:nvSpPr>
        <p:spPr/>
        <p:txBody>
          <a:bodyPr/>
          <a:lstStyle/>
          <a:p>
            <a:fld id="{11F4702D-7F33-4744-A4B4-A5C47D921676}" type="slidenum">
              <a:rPr lang="en-US" smtClean="0"/>
              <a:t>‹#›</a:t>
            </a:fld>
            <a:endParaRPr lang="en-US"/>
          </a:p>
        </p:txBody>
      </p:sp>
    </p:spTree>
    <p:extLst>
      <p:ext uri="{BB962C8B-B14F-4D97-AF65-F5344CB8AC3E}">
        <p14:creationId xmlns:p14="http://schemas.microsoft.com/office/powerpoint/2010/main" val="19089279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C5040-46BF-D820-5745-310BEABDE4D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5DEDD46-1D6C-618A-D823-02244917BC52}"/>
              </a:ext>
            </a:extLst>
          </p:cNvPr>
          <p:cNvSpPr>
            <a:spLocks noGrp="1"/>
          </p:cNvSpPr>
          <p:nvPr>
            <p:ph type="dt" sz="half" idx="10"/>
          </p:nvPr>
        </p:nvSpPr>
        <p:spPr/>
        <p:txBody>
          <a:bodyPr/>
          <a:lstStyle/>
          <a:p>
            <a:fld id="{1822A644-D2C7-4E4F-89A4-350C8C961E27}" type="datetimeFigureOut">
              <a:rPr lang="en-US" smtClean="0"/>
              <a:t>8/9/2022</a:t>
            </a:fld>
            <a:endParaRPr lang="en-US"/>
          </a:p>
        </p:txBody>
      </p:sp>
      <p:sp>
        <p:nvSpPr>
          <p:cNvPr id="4" name="Footer Placeholder 3">
            <a:extLst>
              <a:ext uri="{FF2B5EF4-FFF2-40B4-BE49-F238E27FC236}">
                <a16:creationId xmlns:a16="http://schemas.microsoft.com/office/drawing/2014/main" id="{6D05E6A8-06E9-992B-8448-5B6DB59F498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24BAD70-C598-1556-0B8F-83F83F3DCBE4}"/>
              </a:ext>
            </a:extLst>
          </p:cNvPr>
          <p:cNvSpPr>
            <a:spLocks noGrp="1"/>
          </p:cNvSpPr>
          <p:nvPr>
            <p:ph type="sldNum" sz="quarter" idx="12"/>
          </p:nvPr>
        </p:nvSpPr>
        <p:spPr/>
        <p:txBody>
          <a:bodyPr/>
          <a:lstStyle/>
          <a:p>
            <a:fld id="{7004F084-11E3-4DE3-B37E-700E3F46CA50}" type="slidenum">
              <a:rPr lang="en-US" smtClean="0"/>
              <a:t>‹#›</a:t>
            </a:fld>
            <a:endParaRPr lang="en-US"/>
          </a:p>
        </p:txBody>
      </p:sp>
    </p:spTree>
    <p:extLst>
      <p:ext uri="{BB962C8B-B14F-4D97-AF65-F5344CB8AC3E}">
        <p14:creationId xmlns:p14="http://schemas.microsoft.com/office/powerpoint/2010/main" val="19921913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84D3E6-A4D1-7286-1CB8-EE44060D06AC}"/>
              </a:ext>
            </a:extLst>
          </p:cNvPr>
          <p:cNvSpPr>
            <a:spLocks noGrp="1"/>
          </p:cNvSpPr>
          <p:nvPr>
            <p:ph type="dt" sz="half" idx="10"/>
          </p:nvPr>
        </p:nvSpPr>
        <p:spPr/>
        <p:txBody>
          <a:bodyPr/>
          <a:lstStyle/>
          <a:p>
            <a:fld id="{1822A644-D2C7-4E4F-89A4-350C8C961E27}" type="datetimeFigureOut">
              <a:rPr lang="en-US" smtClean="0"/>
              <a:t>8/9/2022</a:t>
            </a:fld>
            <a:endParaRPr lang="en-US"/>
          </a:p>
        </p:txBody>
      </p:sp>
      <p:sp>
        <p:nvSpPr>
          <p:cNvPr id="3" name="Footer Placeholder 2">
            <a:extLst>
              <a:ext uri="{FF2B5EF4-FFF2-40B4-BE49-F238E27FC236}">
                <a16:creationId xmlns:a16="http://schemas.microsoft.com/office/drawing/2014/main" id="{5E89B354-EBFE-E4F9-9E5B-B8C6BBDB4A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831EFB-E7C3-713C-3BC1-45168E2E4343}"/>
              </a:ext>
            </a:extLst>
          </p:cNvPr>
          <p:cNvSpPr>
            <a:spLocks noGrp="1"/>
          </p:cNvSpPr>
          <p:nvPr>
            <p:ph type="sldNum" sz="quarter" idx="12"/>
          </p:nvPr>
        </p:nvSpPr>
        <p:spPr/>
        <p:txBody>
          <a:bodyPr/>
          <a:lstStyle/>
          <a:p>
            <a:fld id="{7004F084-11E3-4DE3-B37E-700E3F46CA50}" type="slidenum">
              <a:rPr lang="en-US" smtClean="0"/>
              <a:t>‹#›</a:t>
            </a:fld>
            <a:endParaRPr lang="en-US"/>
          </a:p>
        </p:txBody>
      </p:sp>
    </p:spTree>
    <p:extLst>
      <p:ext uri="{BB962C8B-B14F-4D97-AF65-F5344CB8AC3E}">
        <p14:creationId xmlns:p14="http://schemas.microsoft.com/office/powerpoint/2010/main" val="13767204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297F6-C512-73F4-AF2D-E681B7C042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7E4F034-38B8-6B94-71ED-359ADA5831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DF0C53-50B7-5BC4-9513-B3D8DB131F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E0964F-C69F-956E-BA69-66E251C121F9}"/>
              </a:ext>
            </a:extLst>
          </p:cNvPr>
          <p:cNvSpPr>
            <a:spLocks noGrp="1"/>
          </p:cNvSpPr>
          <p:nvPr>
            <p:ph type="dt" sz="half" idx="10"/>
          </p:nvPr>
        </p:nvSpPr>
        <p:spPr/>
        <p:txBody>
          <a:bodyPr/>
          <a:lstStyle/>
          <a:p>
            <a:fld id="{1822A644-D2C7-4E4F-89A4-350C8C961E27}" type="datetimeFigureOut">
              <a:rPr lang="en-US" smtClean="0"/>
              <a:t>8/9/2022</a:t>
            </a:fld>
            <a:endParaRPr lang="en-US"/>
          </a:p>
        </p:txBody>
      </p:sp>
      <p:sp>
        <p:nvSpPr>
          <p:cNvPr id="6" name="Footer Placeholder 5">
            <a:extLst>
              <a:ext uri="{FF2B5EF4-FFF2-40B4-BE49-F238E27FC236}">
                <a16:creationId xmlns:a16="http://schemas.microsoft.com/office/drawing/2014/main" id="{3FDAAA40-C775-5BAB-F239-145B0393C3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05F626-7738-7FD3-EF4D-2D2962A1119E}"/>
              </a:ext>
            </a:extLst>
          </p:cNvPr>
          <p:cNvSpPr>
            <a:spLocks noGrp="1"/>
          </p:cNvSpPr>
          <p:nvPr>
            <p:ph type="sldNum" sz="quarter" idx="12"/>
          </p:nvPr>
        </p:nvSpPr>
        <p:spPr/>
        <p:txBody>
          <a:bodyPr/>
          <a:lstStyle/>
          <a:p>
            <a:fld id="{7004F084-11E3-4DE3-B37E-700E3F46CA50}" type="slidenum">
              <a:rPr lang="en-US" smtClean="0"/>
              <a:t>‹#›</a:t>
            </a:fld>
            <a:endParaRPr lang="en-US"/>
          </a:p>
        </p:txBody>
      </p:sp>
    </p:spTree>
    <p:extLst>
      <p:ext uri="{BB962C8B-B14F-4D97-AF65-F5344CB8AC3E}">
        <p14:creationId xmlns:p14="http://schemas.microsoft.com/office/powerpoint/2010/main" val="39136207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A7D44-79F8-5E49-6A5D-ACAAA2423C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B7EF113-1BA9-2E62-91C0-E5B261573D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1F1A9E-E38A-635B-ECAB-3F0FCD38BB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7B9D99-1B31-A46F-B66F-D724DDA3E5BC}"/>
              </a:ext>
            </a:extLst>
          </p:cNvPr>
          <p:cNvSpPr>
            <a:spLocks noGrp="1"/>
          </p:cNvSpPr>
          <p:nvPr>
            <p:ph type="dt" sz="half" idx="10"/>
          </p:nvPr>
        </p:nvSpPr>
        <p:spPr/>
        <p:txBody>
          <a:bodyPr/>
          <a:lstStyle/>
          <a:p>
            <a:fld id="{1822A644-D2C7-4E4F-89A4-350C8C961E27}" type="datetimeFigureOut">
              <a:rPr lang="en-US" smtClean="0"/>
              <a:t>8/9/2022</a:t>
            </a:fld>
            <a:endParaRPr lang="en-US"/>
          </a:p>
        </p:txBody>
      </p:sp>
      <p:sp>
        <p:nvSpPr>
          <p:cNvPr id="6" name="Footer Placeholder 5">
            <a:extLst>
              <a:ext uri="{FF2B5EF4-FFF2-40B4-BE49-F238E27FC236}">
                <a16:creationId xmlns:a16="http://schemas.microsoft.com/office/drawing/2014/main" id="{FA85358F-0CCF-196D-C49F-6B0AE7FC3A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5EC325-CE6F-532E-3D55-B486E9A9EBF2}"/>
              </a:ext>
            </a:extLst>
          </p:cNvPr>
          <p:cNvSpPr>
            <a:spLocks noGrp="1"/>
          </p:cNvSpPr>
          <p:nvPr>
            <p:ph type="sldNum" sz="quarter" idx="12"/>
          </p:nvPr>
        </p:nvSpPr>
        <p:spPr/>
        <p:txBody>
          <a:bodyPr/>
          <a:lstStyle/>
          <a:p>
            <a:fld id="{7004F084-11E3-4DE3-B37E-700E3F46CA50}" type="slidenum">
              <a:rPr lang="en-US" smtClean="0"/>
              <a:t>‹#›</a:t>
            </a:fld>
            <a:endParaRPr lang="en-US"/>
          </a:p>
        </p:txBody>
      </p:sp>
    </p:spTree>
    <p:extLst>
      <p:ext uri="{BB962C8B-B14F-4D97-AF65-F5344CB8AC3E}">
        <p14:creationId xmlns:p14="http://schemas.microsoft.com/office/powerpoint/2010/main" val="41210550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09B2A-3041-8414-8DC7-052A0F45D0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6BCF5F-4DFF-D0AE-42E6-041F3B51F8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AC4D1-FE38-228F-4F83-EF15FB79C056}"/>
              </a:ext>
            </a:extLst>
          </p:cNvPr>
          <p:cNvSpPr>
            <a:spLocks noGrp="1"/>
          </p:cNvSpPr>
          <p:nvPr>
            <p:ph type="dt" sz="half" idx="10"/>
          </p:nvPr>
        </p:nvSpPr>
        <p:spPr/>
        <p:txBody>
          <a:bodyPr/>
          <a:lstStyle/>
          <a:p>
            <a:fld id="{1822A644-D2C7-4E4F-89A4-350C8C961E27}" type="datetimeFigureOut">
              <a:rPr lang="en-US" smtClean="0"/>
              <a:t>8/9/2022</a:t>
            </a:fld>
            <a:endParaRPr lang="en-US"/>
          </a:p>
        </p:txBody>
      </p:sp>
      <p:sp>
        <p:nvSpPr>
          <p:cNvPr id="5" name="Footer Placeholder 4">
            <a:extLst>
              <a:ext uri="{FF2B5EF4-FFF2-40B4-BE49-F238E27FC236}">
                <a16:creationId xmlns:a16="http://schemas.microsoft.com/office/drawing/2014/main" id="{4D7AC427-00C9-917B-7286-CD70F0F652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96F7F9-210E-44A6-013D-54FA4C9DA6CE}"/>
              </a:ext>
            </a:extLst>
          </p:cNvPr>
          <p:cNvSpPr>
            <a:spLocks noGrp="1"/>
          </p:cNvSpPr>
          <p:nvPr>
            <p:ph type="sldNum" sz="quarter" idx="12"/>
          </p:nvPr>
        </p:nvSpPr>
        <p:spPr/>
        <p:txBody>
          <a:bodyPr/>
          <a:lstStyle/>
          <a:p>
            <a:fld id="{7004F084-11E3-4DE3-B37E-700E3F46CA50}" type="slidenum">
              <a:rPr lang="en-US" smtClean="0"/>
              <a:t>‹#›</a:t>
            </a:fld>
            <a:endParaRPr lang="en-US"/>
          </a:p>
        </p:txBody>
      </p:sp>
    </p:spTree>
    <p:extLst>
      <p:ext uri="{BB962C8B-B14F-4D97-AF65-F5344CB8AC3E}">
        <p14:creationId xmlns:p14="http://schemas.microsoft.com/office/powerpoint/2010/main" val="34344269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B9322F-CB95-B3FD-E073-7F3E6BA8D24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005A36-D71E-6762-3F92-82B290E44B0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C47611-0D43-14F6-6CCB-A4841CACF4A7}"/>
              </a:ext>
            </a:extLst>
          </p:cNvPr>
          <p:cNvSpPr>
            <a:spLocks noGrp="1"/>
          </p:cNvSpPr>
          <p:nvPr>
            <p:ph type="dt" sz="half" idx="10"/>
          </p:nvPr>
        </p:nvSpPr>
        <p:spPr/>
        <p:txBody>
          <a:bodyPr/>
          <a:lstStyle/>
          <a:p>
            <a:fld id="{1822A644-D2C7-4E4F-89A4-350C8C961E27}" type="datetimeFigureOut">
              <a:rPr lang="en-US" smtClean="0"/>
              <a:t>8/9/2022</a:t>
            </a:fld>
            <a:endParaRPr lang="en-US"/>
          </a:p>
        </p:txBody>
      </p:sp>
      <p:sp>
        <p:nvSpPr>
          <p:cNvPr id="5" name="Footer Placeholder 4">
            <a:extLst>
              <a:ext uri="{FF2B5EF4-FFF2-40B4-BE49-F238E27FC236}">
                <a16:creationId xmlns:a16="http://schemas.microsoft.com/office/drawing/2014/main" id="{325D6794-20F7-31B0-BC50-D955DCD6D3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132247-0EB9-3FF8-78BA-921ABF0B8DD2}"/>
              </a:ext>
            </a:extLst>
          </p:cNvPr>
          <p:cNvSpPr>
            <a:spLocks noGrp="1"/>
          </p:cNvSpPr>
          <p:nvPr>
            <p:ph type="sldNum" sz="quarter" idx="12"/>
          </p:nvPr>
        </p:nvSpPr>
        <p:spPr/>
        <p:txBody>
          <a:bodyPr/>
          <a:lstStyle/>
          <a:p>
            <a:fld id="{7004F084-11E3-4DE3-B37E-700E3F46CA50}" type="slidenum">
              <a:rPr lang="en-US" smtClean="0"/>
              <a:t>‹#›</a:t>
            </a:fld>
            <a:endParaRPr lang="en-US"/>
          </a:p>
        </p:txBody>
      </p:sp>
    </p:spTree>
    <p:extLst>
      <p:ext uri="{BB962C8B-B14F-4D97-AF65-F5344CB8AC3E}">
        <p14:creationId xmlns:p14="http://schemas.microsoft.com/office/powerpoint/2010/main" val="35845958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946F2-AFC0-BA53-A74A-F187D2B38F2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53EBAF5-0435-999D-CA09-74C48C1910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3B5836A-D949-44E5-6073-4B2D52CAA811}"/>
              </a:ext>
            </a:extLst>
          </p:cNvPr>
          <p:cNvSpPr>
            <a:spLocks noGrp="1"/>
          </p:cNvSpPr>
          <p:nvPr>
            <p:ph type="dt" sz="half" idx="10"/>
          </p:nvPr>
        </p:nvSpPr>
        <p:spPr/>
        <p:txBody>
          <a:bodyPr/>
          <a:lstStyle/>
          <a:p>
            <a:fld id="{8C58391C-4736-3C43-847C-A2AEDC858392}" type="datetimeFigureOut">
              <a:rPr lang="en-US" smtClean="0"/>
              <a:t>8/9/2022</a:t>
            </a:fld>
            <a:endParaRPr lang="en-US"/>
          </a:p>
        </p:txBody>
      </p:sp>
      <p:sp>
        <p:nvSpPr>
          <p:cNvPr id="5" name="Footer Placeholder 4">
            <a:extLst>
              <a:ext uri="{FF2B5EF4-FFF2-40B4-BE49-F238E27FC236}">
                <a16:creationId xmlns:a16="http://schemas.microsoft.com/office/drawing/2014/main" id="{7689A274-2262-3FAF-EA0E-A3CB1980E2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2082E3-D3AD-0661-4F41-C6F9BDAECF72}"/>
              </a:ext>
            </a:extLst>
          </p:cNvPr>
          <p:cNvSpPr>
            <a:spLocks noGrp="1"/>
          </p:cNvSpPr>
          <p:nvPr>
            <p:ph type="sldNum" sz="quarter" idx="12"/>
          </p:nvPr>
        </p:nvSpPr>
        <p:spPr/>
        <p:txBody>
          <a:bodyPr/>
          <a:lstStyle/>
          <a:p>
            <a:fld id="{388AA2F7-E5AC-0343-ADBD-9612B1E68E6E}" type="slidenum">
              <a:rPr lang="en-US" smtClean="0"/>
              <a:t>‹#›</a:t>
            </a:fld>
            <a:endParaRPr lang="en-US"/>
          </a:p>
        </p:txBody>
      </p:sp>
    </p:spTree>
    <p:extLst>
      <p:ext uri="{BB962C8B-B14F-4D97-AF65-F5344CB8AC3E}">
        <p14:creationId xmlns:p14="http://schemas.microsoft.com/office/powerpoint/2010/main" val="24913370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7505A-37A9-C056-57E1-4DF7A36FE0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3246EC-D0B8-6DA8-7F07-3A7F13B164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C78691-16C3-E2CA-2B05-25FF4893043B}"/>
              </a:ext>
            </a:extLst>
          </p:cNvPr>
          <p:cNvSpPr>
            <a:spLocks noGrp="1"/>
          </p:cNvSpPr>
          <p:nvPr>
            <p:ph type="dt" sz="half" idx="10"/>
          </p:nvPr>
        </p:nvSpPr>
        <p:spPr/>
        <p:txBody>
          <a:bodyPr/>
          <a:lstStyle/>
          <a:p>
            <a:fld id="{8C58391C-4736-3C43-847C-A2AEDC858392}" type="datetimeFigureOut">
              <a:rPr lang="en-US" smtClean="0"/>
              <a:t>8/9/2022</a:t>
            </a:fld>
            <a:endParaRPr lang="en-US"/>
          </a:p>
        </p:txBody>
      </p:sp>
      <p:sp>
        <p:nvSpPr>
          <p:cNvPr id="5" name="Footer Placeholder 4">
            <a:extLst>
              <a:ext uri="{FF2B5EF4-FFF2-40B4-BE49-F238E27FC236}">
                <a16:creationId xmlns:a16="http://schemas.microsoft.com/office/drawing/2014/main" id="{6FDAF9FE-C655-A86E-AC85-4E9DC426C3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CB1D5-C462-E91A-F3BA-D1F94767F369}"/>
              </a:ext>
            </a:extLst>
          </p:cNvPr>
          <p:cNvSpPr>
            <a:spLocks noGrp="1"/>
          </p:cNvSpPr>
          <p:nvPr>
            <p:ph type="sldNum" sz="quarter" idx="12"/>
          </p:nvPr>
        </p:nvSpPr>
        <p:spPr/>
        <p:txBody>
          <a:bodyPr/>
          <a:lstStyle/>
          <a:p>
            <a:fld id="{388AA2F7-E5AC-0343-ADBD-9612B1E68E6E}" type="slidenum">
              <a:rPr lang="en-US" smtClean="0"/>
              <a:t>‹#›</a:t>
            </a:fld>
            <a:endParaRPr lang="en-US"/>
          </a:p>
        </p:txBody>
      </p:sp>
    </p:spTree>
    <p:extLst>
      <p:ext uri="{BB962C8B-B14F-4D97-AF65-F5344CB8AC3E}">
        <p14:creationId xmlns:p14="http://schemas.microsoft.com/office/powerpoint/2010/main" val="15472308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9A4CC-89DD-236B-1870-4BE490879F1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BDB761-D005-241D-2040-67A49ED6D6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40944E7-7324-930C-CE77-65C76E3DAC8C}"/>
              </a:ext>
            </a:extLst>
          </p:cNvPr>
          <p:cNvSpPr>
            <a:spLocks noGrp="1"/>
          </p:cNvSpPr>
          <p:nvPr>
            <p:ph type="dt" sz="half" idx="10"/>
          </p:nvPr>
        </p:nvSpPr>
        <p:spPr/>
        <p:txBody>
          <a:bodyPr/>
          <a:lstStyle/>
          <a:p>
            <a:fld id="{8C58391C-4736-3C43-847C-A2AEDC858392}" type="datetimeFigureOut">
              <a:rPr lang="en-US" smtClean="0"/>
              <a:t>8/9/2022</a:t>
            </a:fld>
            <a:endParaRPr lang="en-US"/>
          </a:p>
        </p:txBody>
      </p:sp>
      <p:sp>
        <p:nvSpPr>
          <p:cNvPr id="5" name="Footer Placeholder 4">
            <a:extLst>
              <a:ext uri="{FF2B5EF4-FFF2-40B4-BE49-F238E27FC236}">
                <a16:creationId xmlns:a16="http://schemas.microsoft.com/office/drawing/2014/main" id="{261370E0-CC7C-8E6E-9086-C32237F692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17C97D-EC28-13F0-5BF8-D5FE4840280B}"/>
              </a:ext>
            </a:extLst>
          </p:cNvPr>
          <p:cNvSpPr>
            <a:spLocks noGrp="1"/>
          </p:cNvSpPr>
          <p:nvPr>
            <p:ph type="sldNum" sz="quarter" idx="12"/>
          </p:nvPr>
        </p:nvSpPr>
        <p:spPr/>
        <p:txBody>
          <a:bodyPr/>
          <a:lstStyle/>
          <a:p>
            <a:fld id="{388AA2F7-E5AC-0343-ADBD-9612B1E68E6E}" type="slidenum">
              <a:rPr lang="en-US" smtClean="0"/>
              <a:t>‹#›</a:t>
            </a:fld>
            <a:endParaRPr lang="en-US"/>
          </a:p>
        </p:txBody>
      </p:sp>
    </p:spTree>
    <p:extLst>
      <p:ext uri="{BB962C8B-B14F-4D97-AF65-F5344CB8AC3E}">
        <p14:creationId xmlns:p14="http://schemas.microsoft.com/office/powerpoint/2010/main" val="17179126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C876E-6A7B-B187-C7CC-C6ED8BB22C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AB2CBA-735F-86FF-B0AA-CD9C139072D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C2257BF-FACE-863F-E823-7961131533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E0F1978-1576-53FA-51FF-821F957E1B06}"/>
              </a:ext>
            </a:extLst>
          </p:cNvPr>
          <p:cNvSpPr>
            <a:spLocks noGrp="1"/>
          </p:cNvSpPr>
          <p:nvPr>
            <p:ph type="dt" sz="half" idx="10"/>
          </p:nvPr>
        </p:nvSpPr>
        <p:spPr/>
        <p:txBody>
          <a:bodyPr/>
          <a:lstStyle/>
          <a:p>
            <a:fld id="{8C58391C-4736-3C43-847C-A2AEDC858392}" type="datetimeFigureOut">
              <a:rPr lang="en-US" smtClean="0"/>
              <a:t>8/9/2022</a:t>
            </a:fld>
            <a:endParaRPr lang="en-US"/>
          </a:p>
        </p:txBody>
      </p:sp>
      <p:sp>
        <p:nvSpPr>
          <p:cNvPr id="6" name="Footer Placeholder 5">
            <a:extLst>
              <a:ext uri="{FF2B5EF4-FFF2-40B4-BE49-F238E27FC236}">
                <a16:creationId xmlns:a16="http://schemas.microsoft.com/office/drawing/2014/main" id="{4143F125-90EB-65B5-CEC3-8A69BD7E0F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5795C9-175A-1798-2F2E-742A9C0229EB}"/>
              </a:ext>
            </a:extLst>
          </p:cNvPr>
          <p:cNvSpPr>
            <a:spLocks noGrp="1"/>
          </p:cNvSpPr>
          <p:nvPr>
            <p:ph type="sldNum" sz="quarter" idx="12"/>
          </p:nvPr>
        </p:nvSpPr>
        <p:spPr/>
        <p:txBody>
          <a:bodyPr/>
          <a:lstStyle/>
          <a:p>
            <a:fld id="{388AA2F7-E5AC-0343-ADBD-9612B1E68E6E}" type="slidenum">
              <a:rPr lang="en-US" smtClean="0"/>
              <a:t>‹#›</a:t>
            </a:fld>
            <a:endParaRPr lang="en-US"/>
          </a:p>
        </p:txBody>
      </p:sp>
    </p:spTree>
    <p:extLst>
      <p:ext uri="{BB962C8B-B14F-4D97-AF65-F5344CB8AC3E}">
        <p14:creationId xmlns:p14="http://schemas.microsoft.com/office/powerpoint/2010/main" val="4105848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1BF86-4779-4DFA-ABA1-DF603191F55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3D0349-3EA0-4BCF-A1C9-1816B0AC2402}"/>
              </a:ext>
            </a:extLst>
          </p:cNvPr>
          <p:cNvSpPr>
            <a:spLocks noGrp="1"/>
          </p:cNvSpPr>
          <p:nvPr>
            <p:ph type="dt" sz="half" idx="10"/>
          </p:nvPr>
        </p:nvSpPr>
        <p:spPr/>
        <p:txBody>
          <a:bodyPr/>
          <a:lstStyle/>
          <a:p>
            <a:fld id="{471EA756-E9BB-4027-9985-539B3CFF9100}" type="datetimeFigureOut">
              <a:rPr lang="en-US" smtClean="0"/>
              <a:t>8/9/2022</a:t>
            </a:fld>
            <a:endParaRPr lang="en-US"/>
          </a:p>
        </p:txBody>
      </p:sp>
      <p:sp>
        <p:nvSpPr>
          <p:cNvPr id="4" name="Footer Placeholder 3">
            <a:extLst>
              <a:ext uri="{FF2B5EF4-FFF2-40B4-BE49-F238E27FC236}">
                <a16:creationId xmlns:a16="http://schemas.microsoft.com/office/drawing/2014/main" id="{FBCDC5B9-BD76-4EE0-BE8E-027A5FC187E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E4953E8-DD1C-4D37-AAD6-DED766765267}"/>
              </a:ext>
            </a:extLst>
          </p:cNvPr>
          <p:cNvSpPr>
            <a:spLocks noGrp="1"/>
          </p:cNvSpPr>
          <p:nvPr>
            <p:ph type="sldNum" sz="quarter" idx="12"/>
          </p:nvPr>
        </p:nvSpPr>
        <p:spPr/>
        <p:txBody>
          <a:bodyPr/>
          <a:lstStyle/>
          <a:p>
            <a:fld id="{11F4702D-7F33-4744-A4B4-A5C47D921676}" type="slidenum">
              <a:rPr lang="en-US" smtClean="0"/>
              <a:t>‹#›</a:t>
            </a:fld>
            <a:endParaRPr lang="en-US"/>
          </a:p>
        </p:txBody>
      </p:sp>
    </p:spTree>
    <p:extLst>
      <p:ext uri="{BB962C8B-B14F-4D97-AF65-F5344CB8AC3E}">
        <p14:creationId xmlns:p14="http://schemas.microsoft.com/office/powerpoint/2010/main" val="421580640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2C1C7-3E57-723F-C005-8283B278703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DFBA280-88D4-6BCD-FF9E-5159C41D90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06EAD75-826F-194D-F83E-AAE8CDEDB4F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F24D17-5194-FAB8-1429-5A3C763A3B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5A5AC8D-E7FE-8C23-5F78-1C85482C80F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478F90B-BE56-5AD1-46EF-3854B8269CA1}"/>
              </a:ext>
            </a:extLst>
          </p:cNvPr>
          <p:cNvSpPr>
            <a:spLocks noGrp="1"/>
          </p:cNvSpPr>
          <p:nvPr>
            <p:ph type="dt" sz="half" idx="10"/>
          </p:nvPr>
        </p:nvSpPr>
        <p:spPr/>
        <p:txBody>
          <a:bodyPr/>
          <a:lstStyle/>
          <a:p>
            <a:fld id="{8C58391C-4736-3C43-847C-A2AEDC858392}" type="datetimeFigureOut">
              <a:rPr lang="en-US" smtClean="0"/>
              <a:t>8/9/2022</a:t>
            </a:fld>
            <a:endParaRPr lang="en-US"/>
          </a:p>
        </p:txBody>
      </p:sp>
      <p:sp>
        <p:nvSpPr>
          <p:cNvPr id="8" name="Footer Placeholder 7">
            <a:extLst>
              <a:ext uri="{FF2B5EF4-FFF2-40B4-BE49-F238E27FC236}">
                <a16:creationId xmlns:a16="http://schemas.microsoft.com/office/drawing/2014/main" id="{B44392EA-8C0F-7479-2972-5E135E9CEB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515AFF0-A4CE-B96F-F539-ADBF3ED27AF3}"/>
              </a:ext>
            </a:extLst>
          </p:cNvPr>
          <p:cNvSpPr>
            <a:spLocks noGrp="1"/>
          </p:cNvSpPr>
          <p:nvPr>
            <p:ph type="sldNum" sz="quarter" idx="12"/>
          </p:nvPr>
        </p:nvSpPr>
        <p:spPr/>
        <p:txBody>
          <a:bodyPr/>
          <a:lstStyle/>
          <a:p>
            <a:fld id="{388AA2F7-E5AC-0343-ADBD-9612B1E68E6E}" type="slidenum">
              <a:rPr lang="en-US" smtClean="0"/>
              <a:t>‹#›</a:t>
            </a:fld>
            <a:endParaRPr lang="en-US"/>
          </a:p>
        </p:txBody>
      </p:sp>
    </p:spTree>
    <p:extLst>
      <p:ext uri="{BB962C8B-B14F-4D97-AF65-F5344CB8AC3E}">
        <p14:creationId xmlns:p14="http://schemas.microsoft.com/office/powerpoint/2010/main" val="57810542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3B5A1-241C-0F3C-036E-7D508CEF9C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48E7C31-9F02-CE37-0E63-6EE18332F070}"/>
              </a:ext>
            </a:extLst>
          </p:cNvPr>
          <p:cNvSpPr>
            <a:spLocks noGrp="1"/>
          </p:cNvSpPr>
          <p:nvPr>
            <p:ph type="dt" sz="half" idx="10"/>
          </p:nvPr>
        </p:nvSpPr>
        <p:spPr/>
        <p:txBody>
          <a:bodyPr/>
          <a:lstStyle/>
          <a:p>
            <a:fld id="{8C58391C-4736-3C43-847C-A2AEDC858392}" type="datetimeFigureOut">
              <a:rPr lang="en-US" smtClean="0"/>
              <a:t>8/9/2022</a:t>
            </a:fld>
            <a:endParaRPr lang="en-US"/>
          </a:p>
        </p:txBody>
      </p:sp>
      <p:sp>
        <p:nvSpPr>
          <p:cNvPr id="4" name="Footer Placeholder 3">
            <a:extLst>
              <a:ext uri="{FF2B5EF4-FFF2-40B4-BE49-F238E27FC236}">
                <a16:creationId xmlns:a16="http://schemas.microsoft.com/office/drawing/2014/main" id="{9F61F4C4-2847-CC4B-B31E-7EA2C1DAB8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22326BA-9D0F-9E71-D74F-C9E05766ABFF}"/>
              </a:ext>
            </a:extLst>
          </p:cNvPr>
          <p:cNvSpPr>
            <a:spLocks noGrp="1"/>
          </p:cNvSpPr>
          <p:nvPr>
            <p:ph type="sldNum" sz="quarter" idx="12"/>
          </p:nvPr>
        </p:nvSpPr>
        <p:spPr/>
        <p:txBody>
          <a:bodyPr/>
          <a:lstStyle/>
          <a:p>
            <a:fld id="{388AA2F7-E5AC-0343-ADBD-9612B1E68E6E}" type="slidenum">
              <a:rPr lang="en-US" smtClean="0"/>
              <a:t>‹#›</a:t>
            </a:fld>
            <a:endParaRPr lang="en-US"/>
          </a:p>
        </p:txBody>
      </p:sp>
    </p:spTree>
    <p:extLst>
      <p:ext uri="{BB962C8B-B14F-4D97-AF65-F5344CB8AC3E}">
        <p14:creationId xmlns:p14="http://schemas.microsoft.com/office/powerpoint/2010/main" val="36508187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2DE5C7-42D6-0DBB-17F8-AB96E0243C8A}"/>
              </a:ext>
            </a:extLst>
          </p:cNvPr>
          <p:cNvSpPr>
            <a:spLocks noGrp="1"/>
          </p:cNvSpPr>
          <p:nvPr>
            <p:ph type="dt" sz="half" idx="10"/>
          </p:nvPr>
        </p:nvSpPr>
        <p:spPr/>
        <p:txBody>
          <a:bodyPr/>
          <a:lstStyle/>
          <a:p>
            <a:fld id="{8C58391C-4736-3C43-847C-A2AEDC858392}" type="datetimeFigureOut">
              <a:rPr lang="en-US" smtClean="0"/>
              <a:t>8/9/2022</a:t>
            </a:fld>
            <a:endParaRPr lang="en-US"/>
          </a:p>
        </p:txBody>
      </p:sp>
      <p:sp>
        <p:nvSpPr>
          <p:cNvPr id="3" name="Footer Placeholder 2">
            <a:extLst>
              <a:ext uri="{FF2B5EF4-FFF2-40B4-BE49-F238E27FC236}">
                <a16:creationId xmlns:a16="http://schemas.microsoft.com/office/drawing/2014/main" id="{9943611A-5341-92AE-6B49-3D9764B734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59FD0ED-AE81-1A6C-8DED-5CD4B3AB7590}"/>
              </a:ext>
            </a:extLst>
          </p:cNvPr>
          <p:cNvSpPr>
            <a:spLocks noGrp="1"/>
          </p:cNvSpPr>
          <p:nvPr>
            <p:ph type="sldNum" sz="quarter" idx="12"/>
          </p:nvPr>
        </p:nvSpPr>
        <p:spPr/>
        <p:txBody>
          <a:bodyPr/>
          <a:lstStyle/>
          <a:p>
            <a:fld id="{388AA2F7-E5AC-0343-ADBD-9612B1E68E6E}" type="slidenum">
              <a:rPr lang="en-US" smtClean="0"/>
              <a:t>‹#›</a:t>
            </a:fld>
            <a:endParaRPr lang="en-US"/>
          </a:p>
        </p:txBody>
      </p:sp>
    </p:spTree>
    <p:extLst>
      <p:ext uri="{BB962C8B-B14F-4D97-AF65-F5344CB8AC3E}">
        <p14:creationId xmlns:p14="http://schemas.microsoft.com/office/powerpoint/2010/main" val="17491469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14EC0-6782-701A-D4D3-5156BDEB66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437871E-C513-1C05-D046-CF72AB10F2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3C063F1-B275-0692-158A-535DB43844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FB7860-7211-6AC7-42CC-320F1847D8F7}"/>
              </a:ext>
            </a:extLst>
          </p:cNvPr>
          <p:cNvSpPr>
            <a:spLocks noGrp="1"/>
          </p:cNvSpPr>
          <p:nvPr>
            <p:ph type="dt" sz="half" idx="10"/>
          </p:nvPr>
        </p:nvSpPr>
        <p:spPr/>
        <p:txBody>
          <a:bodyPr/>
          <a:lstStyle/>
          <a:p>
            <a:fld id="{8C58391C-4736-3C43-847C-A2AEDC858392}" type="datetimeFigureOut">
              <a:rPr lang="en-US" smtClean="0"/>
              <a:t>8/9/2022</a:t>
            </a:fld>
            <a:endParaRPr lang="en-US"/>
          </a:p>
        </p:txBody>
      </p:sp>
      <p:sp>
        <p:nvSpPr>
          <p:cNvPr id="6" name="Footer Placeholder 5">
            <a:extLst>
              <a:ext uri="{FF2B5EF4-FFF2-40B4-BE49-F238E27FC236}">
                <a16:creationId xmlns:a16="http://schemas.microsoft.com/office/drawing/2014/main" id="{D43ABD47-329C-D50C-BD83-86756F2F1D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4362CB-E9AD-4FDB-5960-AC860289BAEB}"/>
              </a:ext>
            </a:extLst>
          </p:cNvPr>
          <p:cNvSpPr>
            <a:spLocks noGrp="1"/>
          </p:cNvSpPr>
          <p:nvPr>
            <p:ph type="sldNum" sz="quarter" idx="12"/>
          </p:nvPr>
        </p:nvSpPr>
        <p:spPr/>
        <p:txBody>
          <a:bodyPr/>
          <a:lstStyle/>
          <a:p>
            <a:fld id="{388AA2F7-E5AC-0343-ADBD-9612B1E68E6E}" type="slidenum">
              <a:rPr lang="en-US" smtClean="0"/>
              <a:t>‹#›</a:t>
            </a:fld>
            <a:endParaRPr lang="en-US"/>
          </a:p>
        </p:txBody>
      </p:sp>
    </p:spTree>
    <p:extLst>
      <p:ext uri="{BB962C8B-B14F-4D97-AF65-F5344CB8AC3E}">
        <p14:creationId xmlns:p14="http://schemas.microsoft.com/office/powerpoint/2010/main" val="25457133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4074B-F9E6-FA59-1F84-611E0D3345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CD7A35-2F37-A9AE-6385-86ED6301EE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A9293AE-9E1E-E794-7242-479D8E9DB3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0AEC25-32A1-946B-FC74-8CA05D28B021}"/>
              </a:ext>
            </a:extLst>
          </p:cNvPr>
          <p:cNvSpPr>
            <a:spLocks noGrp="1"/>
          </p:cNvSpPr>
          <p:nvPr>
            <p:ph type="dt" sz="half" idx="10"/>
          </p:nvPr>
        </p:nvSpPr>
        <p:spPr/>
        <p:txBody>
          <a:bodyPr/>
          <a:lstStyle/>
          <a:p>
            <a:fld id="{8C58391C-4736-3C43-847C-A2AEDC858392}" type="datetimeFigureOut">
              <a:rPr lang="en-US" smtClean="0"/>
              <a:t>8/9/2022</a:t>
            </a:fld>
            <a:endParaRPr lang="en-US"/>
          </a:p>
        </p:txBody>
      </p:sp>
      <p:sp>
        <p:nvSpPr>
          <p:cNvPr id="6" name="Footer Placeholder 5">
            <a:extLst>
              <a:ext uri="{FF2B5EF4-FFF2-40B4-BE49-F238E27FC236}">
                <a16:creationId xmlns:a16="http://schemas.microsoft.com/office/drawing/2014/main" id="{0FAB0BB6-0A5B-B36C-3BAC-92ECF931FD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48088C-894A-23C3-C8BA-BDA6E557D0AC}"/>
              </a:ext>
            </a:extLst>
          </p:cNvPr>
          <p:cNvSpPr>
            <a:spLocks noGrp="1"/>
          </p:cNvSpPr>
          <p:nvPr>
            <p:ph type="sldNum" sz="quarter" idx="12"/>
          </p:nvPr>
        </p:nvSpPr>
        <p:spPr/>
        <p:txBody>
          <a:bodyPr/>
          <a:lstStyle/>
          <a:p>
            <a:fld id="{388AA2F7-E5AC-0343-ADBD-9612B1E68E6E}" type="slidenum">
              <a:rPr lang="en-US" smtClean="0"/>
              <a:t>‹#›</a:t>
            </a:fld>
            <a:endParaRPr lang="en-US"/>
          </a:p>
        </p:txBody>
      </p:sp>
    </p:spTree>
    <p:extLst>
      <p:ext uri="{BB962C8B-B14F-4D97-AF65-F5344CB8AC3E}">
        <p14:creationId xmlns:p14="http://schemas.microsoft.com/office/powerpoint/2010/main" val="34379484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FD84E-B016-F196-57EF-994696690C7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045BB1-E093-8D45-1174-909F27E9481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911C81-A88A-F29F-F477-F302B831FB5D}"/>
              </a:ext>
            </a:extLst>
          </p:cNvPr>
          <p:cNvSpPr>
            <a:spLocks noGrp="1"/>
          </p:cNvSpPr>
          <p:nvPr>
            <p:ph type="dt" sz="half" idx="10"/>
          </p:nvPr>
        </p:nvSpPr>
        <p:spPr/>
        <p:txBody>
          <a:bodyPr/>
          <a:lstStyle/>
          <a:p>
            <a:fld id="{8C58391C-4736-3C43-847C-A2AEDC858392}" type="datetimeFigureOut">
              <a:rPr lang="en-US" smtClean="0"/>
              <a:t>8/9/2022</a:t>
            </a:fld>
            <a:endParaRPr lang="en-US"/>
          </a:p>
        </p:txBody>
      </p:sp>
      <p:sp>
        <p:nvSpPr>
          <p:cNvPr id="5" name="Footer Placeholder 4">
            <a:extLst>
              <a:ext uri="{FF2B5EF4-FFF2-40B4-BE49-F238E27FC236}">
                <a16:creationId xmlns:a16="http://schemas.microsoft.com/office/drawing/2014/main" id="{8FFE684A-A0D6-C94C-FD75-A836DB66B0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B87EE8-F5C6-F8B5-C18B-9EF0CAFB4804}"/>
              </a:ext>
            </a:extLst>
          </p:cNvPr>
          <p:cNvSpPr>
            <a:spLocks noGrp="1"/>
          </p:cNvSpPr>
          <p:nvPr>
            <p:ph type="sldNum" sz="quarter" idx="12"/>
          </p:nvPr>
        </p:nvSpPr>
        <p:spPr/>
        <p:txBody>
          <a:bodyPr/>
          <a:lstStyle/>
          <a:p>
            <a:fld id="{388AA2F7-E5AC-0343-ADBD-9612B1E68E6E}" type="slidenum">
              <a:rPr lang="en-US" smtClean="0"/>
              <a:t>‹#›</a:t>
            </a:fld>
            <a:endParaRPr lang="en-US"/>
          </a:p>
        </p:txBody>
      </p:sp>
    </p:spTree>
    <p:extLst>
      <p:ext uri="{BB962C8B-B14F-4D97-AF65-F5344CB8AC3E}">
        <p14:creationId xmlns:p14="http://schemas.microsoft.com/office/powerpoint/2010/main" val="42471656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3CDB52-F0F2-D531-0D33-2D8CCB2FD0C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51E220F-0612-DAAC-43EB-D08CFD95505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973046-33F8-7CCB-DC7E-698C797154FB}"/>
              </a:ext>
            </a:extLst>
          </p:cNvPr>
          <p:cNvSpPr>
            <a:spLocks noGrp="1"/>
          </p:cNvSpPr>
          <p:nvPr>
            <p:ph type="dt" sz="half" idx="10"/>
          </p:nvPr>
        </p:nvSpPr>
        <p:spPr/>
        <p:txBody>
          <a:bodyPr/>
          <a:lstStyle/>
          <a:p>
            <a:fld id="{8C58391C-4736-3C43-847C-A2AEDC858392}" type="datetimeFigureOut">
              <a:rPr lang="en-US" smtClean="0"/>
              <a:t>8/9/2022</a:t>
            </a:fld>
            <a:endParaRPr lang="en-US"/>
          </a:p>
        </p:txBody>
      </p:sp>
      <p:sp>
        <p:nvSpPr>
          <p:cNvPr id="5" name="Footer Placeholder 4">
            <a:extLst>
              <a:ext uri="{FF2B5EF4-FFF2-40B4-BE49-F238E27FC236}">
                <a16:creationId xmlns:a16="http://schemas.microsoft.com/office/drawing/2014/main" id="{1752CFF9-E3D7-5E3B-BBE9-6AEC3DAD41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3E98F6-86D5-0E74-FFAA-6F2A1F9C6271}"/>
              </a:ext>
            </a:extLst>
          </p:cNvPr>
          <p:cNvSpPr>
            <a:spLocks noGrp="1"/>
          </p:cNvSpPr>
          <p:nvPr>
            <p:ph type="sldNum" sz="quarter" idx="12"/>
          </p:nvPr>
        </p:nvSpPr>
        <p:spPr/>
        <p:txBody>
          <a:bodyPr/>
          <a:lstStyle/>
          <a:p>
            <a:fld id="{388AA2F7-E5AC-0343-ADBD-9612B1E68E6E}" type="slidenum">
              <a:rPr lang="en-US" smtClean="0"/>
              <a:t>‹#›</a:t>
            </a:fld>
            <a:endParaRPr lang="en-US"/>
          </a:p>
        </p:txBody>
      </p:sp>
    </p:spTree>
    <p:extLst>
      <p:ext uri="{BB962C8B-B14F-4D97-AF65-F5344CB8AC3E}">
        <p14:creationId xmlns:p14="http://schemas.microsoft.com/office/powerpoint/2010/main" val="11177502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4CE4A-8E96-40AB-BCF7-B45E676683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59C994-4FAE-47FA-BE2A-5F2CE0FDDF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DBBA317-8D8B-4CBA-B727-4035C87D73F3}"/>
              </a:ext>
            </a:extLst>
          </p:cNvPr>
          <p:cNvSpPr>
            <a:spLocks noGrp="1"/>
          </p:cNvSpPr>
          <p:nvPr>
            <p:ph type="dt" sz="half" idx="10"/>
          </p:nvPr>
        </p:nvSpPr>
        <p:spPr/>
        <p:txBody>
          <a:bodyPr/>
          <a:lstStyle/>
          <a:p>
            <a:fld id="{A7DECC84-B6EA-4F79-A46D-AA724154D91E}" type="datetimeFigureOut">
              <a:rPr lang="en-US" smtClean="0"/>
              <a:t>8/9/2022</a:t>
            </a:fld>
            <a:endParaRPr lang="en-US"/>
          </a:p>
        </p:txBody>
      </p:sp>
      <p:sp>
        <p:nvSpPr>
          <p:cNvPr id="5" name="Footer Placeholder 4">
            <a:extLst>
              <a:ext uri="{FF2B5EF4-FFF2-40B4-BE49-F238E27FC236}">
                <a16:creationId xmlns:a16="http://schemas.microsoft.com/office/drawing/2014/main" id="{3FF8CE7D-E48E-4D8E-ABA6-2F45E671A5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A63509-DBB6-4459-B693-685F3C30ED0C}"/>
              </a:ext>
            </a:extLst>
          </p:cNvPr>
          <p:cNvSpPr>
            <a:spLocks noGrp="1"/>
          </p:cNvSpPr>
          <p:nvPr>
            <p:ph type="sldNum" sz="quarter" idx="12"/>
          </p:nvPr>
        </p:nvSpPr>
        <p:spPr/>
        <p:txBody>
          <a:bodyPr/>
          <a:lstStyle/>
          <a:p>
            <a:fld id="{D12344D5-EB56-4A88-A212-5DE8A92324CC}" type="slidenum">
              <a:rPr lang="en-US" smtClean="0"/>
              <a:t>‹#›</a:t>
            </a:fld>
            <a:endParaRPr lang="en-US"/>
          </a:p>
        </p:txBody>
      </p:sp>
    </p:spTree>
    <p:extLst>
      <p:ext uri="{BB962C8B-B14F-4D97-AF65-F5344CB8AC3E}">
        <p14:creationId xmlns:p14="http://schemas.microsoft.com/office/powerpoint/2010/main" val="328507983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D0819-B412-49EF-AE5B-588230444C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F9D5C3-672C-43BC-BAAE-F072756223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4BB743-DE5F-4095-9E2E-A2AD14514BE6}"/>
              </a:ext>
            </a:extLst>
          </p:cNvPr>
          <p:cNvSpPr>
            <a:spLocks noGrp="1"/>
          </p:cNvSpPr>
          <p:nvPr>
            <p:ph type="dt" sz="half" idx="10"/>
          </p:nvPr>
        </p:nvSpPr>
        <p:spPr/>
        <p:txBody>
          <a:bodyPr/>
          <a:lstStyle/>
          <a:p>
            <a:fld id="{A7DECC84-B6EA-4F79-A46D-AA724154D91E}" type="datetimeFigureOut">
              <a:rPr lang="en-US" smtClean="0"/>
              <a:t>8/9/2022</a:t>
            </a:fld>
            <a:endParaRPr lang="en-US"/>
          </a:p>
        </p:txBody>
      </p:sp>
      <p:sp>
        <p:nvSpPr>
          <p:cNvPr id="5" name="Footer Placeholder 4">
            <a:extLst>
              <a:ext uri="{FF2B5EF4-FFF2-40B4-BE49-F238E27FC236}">
                <a16:creationId xmlns:a16="http://schemas.microsoft.com/office/drawing/2014/main" id="{B9F8CA7F-8DB7-491D-B97A-CF0BE3CF9A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B142E4-DF84-4265-BF62-3A8BB27C026C}"/>
              </a:ext>
            </a:extLst>
          </p:cNvPr>
          <p:cNvSpPr>
            <a:spLocks noGrp="1"/>
          </p:cNvSpPr>
          <p:nvPr>
            <p:ph type="sldNum" sz="quarter" idx="12"/>
          </p:nvPr>
        </p:nvSpPr>
        <p:spPr/>
        <p:txBody>
          <a:bodyPr/>
          <a:lstStyle/>
          <a:p>
            <a:fld id="{D12344D5-EB56-4A88-A212-5DE8A92324CC}" type="slidenum">
              <a:rPr lang="en-US" smtClean="0"/>
              <a:t>‹#›</a:t>
            </a:fld>
            <a:endParaRPr lang="en-US"/>
          </a:p>
        </p:txBody>
      </p:sp>
    </p:spTree>
    <p:extLst>
      <p:ext uri="{BB962C8B-B14F-4D97-AF65-F5344CB8AC3E}">
        <p14:creationId xmlns:p14="http://schemas.microsoft.com/office/powerpoint/2010/main" val="34995259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A6D2A-48F7-4E4B-B545-AF6F537E55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A5EFA0-06D6-4C8C-B852-7554D74075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063FC6-7F83-4356-9881-44B3FDD727D2}"/>
              </a:ext>
            </a:extLst>
          </p:cNvPr>
          <p:cNvSpPr>
            <a:spLocks noGrp="1"/>
          </p:cNvSpPr>
          <p:nvPr>
            <p:ph type="dt" sz="half" idx="10"/>
          </p:nvPr>
        </p:nvSpPr>
        <p:spPr/>
        <p:txBody>
          <a:bodyPr/>
          <a:lstStyle/>
          <a:p>
            <a:fld id="{A7DECC84-B6EA-4F79-A46D-AA724154D91E}" type="datetimeFigureOut">
              <a:rPr lang="en-US" smtClean="0"/>
              <a:t>8/9/2022</a:t>
            </a:fld>
            <a:endParaRPr lang="en-US"/>
          </a:p>
        </p:txBody>
      </p:sp>
      <p:sp>
        <p:nvSpPr>
          <p:cNvPr id="5" name="Footer Placeholder 4">
            <a:extLst>
              <a:ext uri="{FF2B5EF4-FFF2-40B4-BE49-F238E27FC236}">
                <a16:creationId xmlns:a16="http://schemas.microsoft.com/office/drawing/2014/main" id="{7CA18589-6125-49D8-8CB7-3DB9405B36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1172F9-80B5-445B-957A-5C848C073C51}"/>
              </a:ext>
            </a:extLst>
          </p:cNvPr>
          <p:cNvSpPr>
            <a:spLocks noGrp="1"/>
          </p:cNvSpPr>
          <p:nvPr>
            <p:ph type="sldNum" sz="quarter" idx="12"/>
          </p:nvPr>
        </p:nvSpPr>
        <p:spPr/>
        <p:txBody>
          <a:bodyPr/>
          <a:lstStyle/>
          <a:p>
            <a:fld id="{D12344D5-EB56-4A88-A212-5DE8A92324CC}" type="slidenum">
              <a:rPr lang="en-US" smtClean="0"/>
              <a:t>‹#›</a:t>
            </a:fld>
            <a:endParaRPr lang="en-US"/>
          </a:p>
        </p:txBody>
      </p:sp>
    </p:spTree>
    <p:extLst>
      <p:ext uri="{BB962C8B-B14F-4D97-AF65-F5344CB8AC3E}">
        <p14:creationId xmlns:p14="http://schemas.microsoft.com/office/powerpoint/2010/main" val="54503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15CBE6-A981-465E-9891-C3FB13D16EEB}"/>
              </a:ext>
            </a:extLst>
          </p:cNvPr>
          <p:cNvSpPr>
            <a:spLocks noGrp="1"/>
          </p:cNvSpPr>
          <p:nvPr>
            <p:ph type="dt" sz="half" idx="10"/>
          </p:nvPr>
        </p:nvSpPr>
        <p:spPr/>
        <p:txBody>
          <a:bodyPr/>
          <a:lstStyle/>
          <a:p>
            <a:fld id="{471EA756-E9BB-4027-9985-539B3CFF9100}" type="datetimeFigureOut">
              <a:rPr lang="en-US" smtClean="0"/>
              <a:t>8/9/2022</a:t>
            </a:fld>
            <a:endParaRPr lang="en-US"/>
          </a:p>
        </p:txBody>
      </p:sp>
      <p:sp>
        <p:nvSpPr>
          <p:cNvPr id="3" name="Footer Placeholder 2">
            <a:extLst>
              <a:ext uri="{FF2B5EF4-FFF2-40B4-BE49-F238E27FC236}">
                <a16:creationId xmlns:a16="http://schemas.microsoft.com/office/drawing/2014/main" id="{34F70FDD-A669-45EA-9B72-E06CB9CC216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E10244C-A6EB-44A0-B063-58A2509AF1BD}"/>
              </a:ext>
            </a:extLst>
          </p:cNvPr>
          <p:cNvSpPr>
            <a:spLocks noGrp="1"/>
          </p:cNvSpPr>
          <p:nvPr>
            <p:ph type="sldNum" sz="quarter" idx="12"/>
          </p:nvPr>
        </p:nvSpPr>
        <p:spPr/>
        <p:txBody>
          <a:bodyPr/>
          <a:lstStyle/>
          <a:p>
            <a:fld id="{11F4702D-7F33-4744-A4B4-A5C47D921676}" type="slidenum">
              <a:rPr lang="en-US" smtClean="0"/>
              <a:t>‹#›</a:t>
            </a:fld>
            <a:endParaRPr lang="en-US"/>
          </a:p>
        </p:txBody>
      </p:sp>
    </p:spTree>
    <p:extLst>
      <p:ext uri="{BB962C8B-B14F-4D97-AF65-F5344CB8AC3E}">
        <p14:creationId xmlns:p14="http://schemas.microsoft.com/office/powerpoint/2010/main" val="265424410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35932-9E5E-4FED-A33A-9D2BF314BC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E1F669-B4F3-4767-824E-8E8CAFD6FA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84E416-D3F1-460B-9CAE-0E4354C4AD6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406B23-F868-4DEE-8154-63652104C816}"/>
              </a:ext>
            </a:extLst>
          </p:cNvPr>
          <p:cNvSpPr>
            <a:spLocks noGrp="1"/>
          </p:cNvSpPr>
          <p:nvPr>
            <p:ph type="dt" sz="half" idx="10"/>
          </p:nvPr>
        </p:nvSpPr>
        <p:spPr/>
        <p:txBody>
          <a:bodyPr/>
          <a:lstStyle/>
          <a:p>
            <a:fld id="{A7DECC84-B6EA-4F79-A46D-AA724154D91E}" type="datetimeFigureOut">
              <a:rPr lang="en-US" smtClean="0"/>
              <a:t>8/9/2022</a:t>
            </a:fld>
            <a:endParaRPr lang="en-US"/>
          </a:p>
        </p:txBody>
      </p:sp>
      <p:sp>
        <p:nvSpPr>
          <p:cNvPr id="6" name="Footer Placeholder 5">
            <a:extLst>
              <a:ext uri="{FF2B5EF4-FFF2-40B4-BE49-F238E27FC236}">
                <a16:creationId xmlns:a16="http://schemas.microsoft.com/office/drawing/2014/main" id="{C1F335DF-19C5-4383-A6AF-C73821BA95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F43D7B-2585-4101-97D7-BC2308EB84BB}"/>
              </a:ext>
            </a:extLst>
          </p:cNvPr>
          <p:cNvSpPr>
            <a:spLocks noGrp="1"/>
          </p:cNvSpPr>
          <p:nvPr>
            <p:ph type="sldNum" sz="quarter" idx="12"/>
          </p:nvPr>
        </p:nvSpPr>
        <p:spPr/>
        <p:txBody>
          <a:bodyPr/>
          <a:lstStyle/>
          <a:p>
            <a:fld id="{D12344D5-EB56-4A88-A212-5DE8A92324CC}" type="slidenum">
              <a:rPr lang="en-US" smtClean="0"/>
              <a:t>‹#›</a:t>
            </a:fld>
            <a:endParaRPr lang="en-US"/>
          </a:p>
        </p:txBody>
      </p:sp>
    </p:spTree>
    <p:extLst>
      <p:ext uri="{BB962C8B-B14F-4D97-AF65-F5344CB8AC3E}">
        <p14:creationId xmlns:p14="http://schemas.microsoft.com/office/powerpoint/2010/main" val="17214267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B103D-1C48-4907-B515-735DDCF9610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48E9F65-770A-4B47-9AF2-0BB51C7492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5393560-18C1-48AA-B962-F5129DD4BF9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84E3C1-B3BE-42E7-BB5F-2954B188A0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2092BF0-7059-4478-BB2C-5151705DF19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7910C0-990C-421A-B068-731320F26A92}"/>
              </a:ext>
            </a:extLst>
          </p:cNvPr>
          <p:cNvSpPr>
            <a:spLocks noGrp="1"/>
          </p:cNvSpPr>
          <p:nvPr>
            <p:ph type="dt" sz="half" idx="10"/>
          </p:nvPr>
        </p:nvSpPr>
        <p:spPr/>
        <p:txBody>
          <a:bodyPr/>
          <a:lstStyle/>
          <a:p>
            <a:fld id="{A7DECC84-B6EA-4F79-A46D-AA724154D91E}" type="datetimeFigureOut">
              <a:rPr lang="en-US" smtClean="0"/>
              <a:t>8/9/2022</a:t>
            </a:fld>
            <a:endParaRPr lang="en-US"/>
          </a:p>
        </p:txBody>
      </p:sp>
      <p:sp>
        <p:nvSpPr>
          <p:cNvPr id="8" name="Footer Placeholder 7">
            <a:extLst>
              <a:ext uri="{FF2B5EF4-FFF2-40B4-BE49-F238E27FC236}">
                <a16:creationId xmlns:a16="http://schemas.microsoft.com/office/drawing/2014/main" id="{51DC7F31-70DF-4524-BD40-13590FAFEF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BE1655E-2FAD-49BF-9A0B-0FC5ACA26976}"/>
              </a:ext>
            </a:extLst>
          </p:cNvPr>
          <p:cNvSpPr>
            <a:spLocks noGrp="1"/>
          </p:cNvSpPr>
          <p:nvPr>
            <p:ph type="sldNum" sz="quarter" idx="12"/>
          </p:nvPr>
        </p:nvSpPr>
        <p:spPr/>
        <p:txBody>
          <a:bodyPr/>
          <a:lstStyle/>
          <a:p>
            <a:fld id="{D12344D5-EB56-4A88-A212-5DE8A92324CC}" type="slidenum">
              <a:rPr lang="en-US" smtClean="0"/>
              <a:t>‹#›</a:t>
            </a:fld>
            <a:endParaRPr lang="en-US"/>
          </a:p>
        </p:txBody>
      </p:sp>
    </p:spTree>
    <p:extLst>
      <p:ext uri="{BB962C8B-B14F-4D97-AF65-F5344CB8AC3E}">
        <p14:creationId xmlns:p14="http://schemas.microsoft.com/office/powerpoint/2010/main" val="334931761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12470-9F61-4568-B180-3273597ADD0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76F6220-7FF3-4ACC-A525-938CECD752A1}"/>
              </a:ext>
            </a:extLst>
          </p:cNvPr>
          <p:cNvSpPr>
            <a:spLocks noGrp="1"/>
          </p:cNvSpPr>
          <p:nvPr>
            <p:ph type="dt" sz="half" idx="10"/>
          </p:nvPr>
        </p:nvSpPr>
        <p:spPr/>
        <p:txBody>
          <a:bodyPr/>
          <a:lstStyle/>
          <a:p>
            <a:fld id="{A7DECC84-B6EA-4F79-A46D-AA724154D91E}" type="datetimeFigureOut">
              <a:rPr lang="en-US" smtClean="0"/>
              <a:t>8/9/2022</a:t>
            </a:fld>
            <a:endParaRPr lang="en-US"/>
          </a:p>
        </p:txBody>
      </p:sp>
      <p:sp>
        <p:nvSpPr>
          <p:cNvPr id="4" name="Footer Placeholder 3">
            <a:extLst>
              <a:ext uri="{FF2B5EF4-FFF2-40B4-BE49-F238E27FC236}">
                <a16:creationId xmlns:a16="http://schemas.microsoft.com/office/drawing/2014/main" id="{26FDF55C-E5DE-475D-9B66-5834306C12B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7C07391-2BFE-40D0-A34B-AC526D977483}"/>
              </a:ext>
            </a:extLst>
          </p:cNvPr>
          <p:cNvSpPr>
            <a:spLocks noGrp="1"/>
          </p:cNvSpPr>
          <p:nvPr>
            <p:ph type="sldNum" sz="quarter" idx="12"/>
          </p:nvPr>
        </p:nvSpPr>
        <p:spPr/>
        <p:txBody>
          <a:bodyPr/>
          <a:lstStyle/>
          <a:p>
            <a:fld id="{D12344D5-EB56-4A88-A212-5DE8A92324CC}" type="slidenum">
              <a:rPr lang="en-US" smtClean="0"/>
              <a:t>‹#›</a:t>
            </a:fld>
            <a:endParaRPr lang="en-US"/>
          </a:p>
        </p:txBody>
      </p:sp>
    </p:spTree>
    <p:extLst>
      <p:ext uri="{BB962C8B-B14F-4D97-AF65-F5344CB8AC3E}">
        <p14:creationId xmlns:p14="http://schemas.microsoft.com/office/powerpoint/2010/main" val="228937887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C532E8-E53A-4636-8532-AC66B92B8889}"/>
              </a:ext>
            </a:extLst>
          </p:cNvPr>
          <p:cNvSpPr>
            <a:spLocks noGrp="1"/>
          </p:cNvSpPr>
          <p:nvPr>
            <p:ph type="dt" sz="half" idx="10"/>
          </p:nvPr>
        </p:nvSpPr>
        <p:spPr/>
        <p:txBody>
          <a:bodyPr/>
          <a:lstStyle/>
          <a:p>
            <a:fld id="{A7DECC84-B6EA-4F79-A46D-AA724154D91E}" type="datetimeFigureOut">
              <a:rPr lang="en-US" smtClean="0"/>
              <a:t>8/9/2022</a:t>
            </a:fld>
            <a:endParaRPr lang="en-US"/>
          </a:p>
        </p:txBody>
      </p:sp>
      <p:sp>
        <p:nvSpPr>
          <p:cNvPr id="3" name="Footer Placeholder 2">
            <a:extLst>
              <a:ext uri="{FF2B5EF4-FFF2-40B4-BE49-F238E27FC236}">
                <a16:creationId xmlns:a16="http://schemas.microsoft.com/office/drawing/2014/main" id="{BFFF977B-710E-40EB-A054-114EF639052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86F283B-6104-4242-AF92-B33DF0115C88}"/>
              </a:ext>
            </a:extLst>
          </p:cNvPr>
          <p:cNvSpPr>
            <a:spLocks noGrp="1"/>
          </p:cNvSpPr>
          <p:nvPr>
            <p:ph type="sldNum" sz="quarter" idx="12"/>
          </p:nvPr>
        </p:nvSpPr>
        <p:spPr/>
        <p:txBody>
          <a:bodyPr/>
          <a:lstStyle/>
          <a:p>
            <a:fld id="{D12344D5-EB56-4A88-A212-5DE8A92324CC}" type="slidenum">
              <a:rPr lang="en-US" smtClean="0"/>
              <a:t>‹#›</a:t>
            </a:fld>
            <a:endParaRPr lang="en-US"/>
          </a:p>
        </p:txBody>
      </p:sp>
    </p:spTree>
    <p:extLst>
      <p:ext uri="{BB962C8B-B14F-4D97-AF65-F5344CB8AC3E}">
        <p14:creationId xmlns:p14="http://schemas.microsoft.com/office/powerpoint/2010/main" val="179286436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F0554-A05B-4F68-98D9-EF7DD65823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530961-7B08-46A7-A147-4A7B08F54B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5A0085-8B3E-495A-825F-D155B32538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393CCD-F480-4370-B702-58B5C339C163}"/>
              </a:ext>
            </a:extLst>
          </p:cNvPr>
          <p:cNvSpPr>
            <a:spLocks noGrp="1"/>
          </p:cNvSpPr>
          <p:nvPr>
            <p:ph type="dt" sz="half" idx="10"/>
          </p:nvPr>
        </p:nvSpPr>
        <p:spPr/>
        <p:txBody>
          <a:bodyPr/>
          <a:lstStyle/>
          <a:p>
            <a:fld id="{A7DECC84-B6EA-4F79-A46D-AA724154D91E}" type="datetimeFigureOut">
              <a:rPr lang="en-US" smtClean="0"/>
              <a:t>8/9/2022</a:t>
            </a:fld>
            <a:endParaRPr lang="en-US"/>
          </a:p>
        </p:txBody>
      </p:sp>
      <p:sp>
        <p:nvSpPr>
          <p:cNvPr id="6" name="Footer Placeholder 5">
            <a:extLst>
              <a:ext uri="{FF2B5EF4-FFF2-40B4-BE49-F238E27FC236}">
                <a16:creationId xmlns:a16="http://schemas.microsoft.com/office/drawing/2014/main" id="{6B6531E9-05C2-4CD7-A591-2A476B233A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2D0CDA-7E04-45EB-AA38-40C274559015}"/>
              </a:ext>
            </a:extLst>
          </p:cNvPr>
          <p:cNvSpPr>
            <a:spLocks noGrp="1"/>
          </p:cNvSpPr>
          <p:nvPr>
            <p:ph type="sldNum" sz="quarter" idx="12"/>
          </p:nvPr>
        </p:nvSpPr>
        <p:spPr/>
        <p:txBody>
          <a:bodyPr/>
          <a:lstStyle/>
          <a:p>
            <a:fld id="{D12344D5-EB56-4A88-A212-5DE8A92324CC}" type="slidenum">
              <a:rPr lang="en-US" smtClean="0"/>
              <a:t>‹#›</a:t>
            </a:fld>
            <a:endParaRPr lang="en-US"/>
          </a:p>
        </p:txBody>
      </p:sp>
    </p:spTree>
    <p:extLst>
      <p:ext uri="{BB962C8B-B14F-4D97-AF65-F5344CB8AC3E}">
        <p14:creationId xmlns:p14="http://schemas.microsoft.com/office/powerpoint/2010/main" val="27619696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E2A7F-02EC-4DB7-A522-6F00A34794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CE981E9-E317-428D-B09F-A80F1C26C6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667CD90-8FFF-454A-9053-5986CAE7DE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F4787D-ADCE-4BC6-B92F-8347340AB216}"/>
              </a:ext>
            </a:extLst>
          </p:cNvPr>
          <p:cNvSpPr>
            <a:spLocks noGrp="1"/>
          </p:cNvSpPr>
          <p:nvPr>
            <p:ph type="dt" sz="half" idx="10"/>
          </p:nvPr>
        </p:nvSpPr>
        <p:spPr/>
        <p:txBody>
          <a:bodyPr/>
          <a:lstStyle/>
          <a:p>
            <a:fld id="{A7DECC84-B6EA-4F79-A46D-AA724154D91E}" type="datetimeFigureOut">
              <a:rPr lang="en-US" smtClean="0"/>
              <a:t>8/9/2022</a:t>
            </a:fld>
            <a:endParaRPr lang="en-US"/>
          </a:p>
        </p:txBody>
      </p:sp>
      <p:sp>
        <p:nvSpPr>
          <p:cNvPr id="6" name="Footer Placeholder 5">
            <a:extLst>
              <a:ext uri="{FF2B5EF4-FFF2-40B4-BE49-F238E27FC236}">
                <a16:creationId xmlns:a16="http://schemas.microsoft.com/office/drawing/2014/main" id="{E6551870-2E1E-4CD3-83B4-4CFACF1DDB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10472D-49BE-4579-AEC3-D3221612F067}"/>
              </a:ext>
            </a:extLst>
          </p:cNvPr>
          <p:cNvSpPr>
            <a:spLocks noGrp="1"/>
          </p:cNvSpPr>
          <p:nvPr>
            <p:ph type="sldNum" sz="quarter" idx="12"/>
          </p:nvPr>
        </p:nvSpPr>
        <p:spPr/>
        <p:txBody>
          <a:bodyPr/>
          <a:lstStyle/>
          <a:p>
            <a:fld id="{D12344D5-EB56-4A88-A212-5DE8A92324CC}" type="slidenum">
              <a:rPr lang="en-US" smtClean="0"/>
              <a:t>‹#›</a:t>
            </a:fld>
            <a:endParaRPr lang="en-US"/>
          </a:p>
        </p:txBody>
      </p:sp>
    </p:spTree>
    <p:extLst>
      <p:ext uri="{BB962C8B-B14F-4D97-AF65-F5344CB8AC3E}">
        <p14:creationId xmlns:p14="http://schemas.microsoft.com/office/powerpoint/2010/main" val="375292742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EF79E-1E9C-4A33-9365-4DE780B75E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85E1A2-8925-4F9D-BDAA-5163B1FD04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88DA4A-B28F-4FF7-9523-38405EB4DAE9}"/>
              </a:ext>
            </a:extLst>
          </p:cNvPr>
          <p:cNvSpPr>
            <a:spLocks noGrp="1"/>
          </p:cNvSpPr>
          <p:nvPr>
            <p:ph type="dt" sz="half" idx="10"/>
          </p:nvPr>
        </p:nvSpPr>
        <p:spPr/>
        <p:txBody>
          <a:bodyPr/>
          <a:lstStyle/>
          <a:p>
            <a:fld id="{A7DECC84-B6EA-4F79-A46D-AA724154D91E}" type="datetimeFigureOut">
              <a:rPr lang="en-US" smtClean="0"/>
              <a:t>8/9/2022</a:t>
            </a:fld>
            <a:endParaRPr lang="en-US"/>
          </a:p>
        </p:txBody>
      </p:sp>
      <p:sp>
        <p:nvSpPr>
          <p:cNvPr id="5" name="Footer Placeholder 4">
            <a:extLst>
              <a:ext uri="{FF2B5EF4-FFF2-40B4-BE49-F238E27FC236}">
                <a16:creationId xmlns:a16="http://schemas.microsoft.com/office/drawing/2014/main" id="{77A502E4-9DDF-47D6-85A4-014E0C79BC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FC3EC2-2EBC-4F98-AC7A-7B6BE61631C9}"/>
              </a:ext>
            </a:extLst>
          </p:cNvPr>
          <p:cNvSpPr>
            <a:spLocks noGrp="1"/>
          </p:cNvSpPr>
          <p:nvPr>
            <p:ph type="sldNum" sz="quarter" idx="12"/>
          </p:nvPr>
        </p:nvSpPr>
        <p:spPr/>
        <p:txBody>
          <a:bodyPr/>
          <a:lstStyle/>
          <a:p>
            <a:fld id="{D12344D5-EB56-4A88-A212-5DE8A92324CC}" type="slidenum">
              <a:rPr lang="en-US" smtClean="0"/>
              <a:t>‹#›</a:t>
            </a:fld>
            <a:endParaRPr lang="en-US"/>
          </a:p>
        </p:txBody>
      </p:sp>
    </p:spTree>
    <p:extLst>
      <p:ext uri="{BB962C8B-B14F-4D97-AF65-F5344CB8AC3E}">
        <p14:creationId xmlns:p14="http://schemas.microsoft.com/office/powerpoint/2010/main" val="184772284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14817B-FAE2-4C1B-B08E-1441C3705D4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964902C-5985-405D-B750-E66AEEA2D99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D23849-B645-43CE-B565-F45BF5A24D9B}"/>
              </a:ext>
            </a:extLst>
          </p:cNvPr>
          <p:cNvSpPr>
            <a:spLocks noGrp="1"/>
          </p:cNvSpPr>
          <p:nvPr>
            <p:ph type="dt" sz="half" idx="10"/>
          </p:nvPr>
        </p:nvSpPr>
        <p:spPr/>
        <p:txBody>
          <a:bodyPr/>
          <a:lstStyle/>
          <a:p>
            <a:fld id="{A7DECC84-B6EA-4F79-A46D-AA724154D91E}" type="datetimeFigureOut">
              <a:rPr lang="en-US" smtClean="0"/>
              <a:t>8/9/2022</a:t>
            </a:fld>
            <a:endParaRPr lang="en-US"/>
          </a:p>
        </p:txBody>
      </p:sp>
      <p:sp>
        <p:nvSpPr>
          <p:cNvPr id="5" name="Footer Placeholder 4">
            <a:extLst>
              <a:ext uri="{FF2B5EF4-FFF2-40B4-BE49-F238E27FC236}">
                <a16:creationId xmlns:a16="http://schemas.microsoft.com/office/drawing/2014/main" id="{2A5B47B3-8C1D-4ACF-99B9-06014A3151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EBF851-EE9E-419C-82D7-CFBB34960651}"/>
              </a:ext>
            </a:extLst>
          </p:cNvPr>
          <p:cNvSpPr>
            <a:spLocks noGrp="1"/>
          </p:cNvSpPr>
          <p:nvPr>
            <p:ph type="sldNum" sz="quarter" idx="12"/>
          </p:nvPr>
        </p:nvSpPr>
        <p:spPr/>
        <p:txBody>
          <a:bodyPr/>
          <a:lstStyle/>
          <a:p>
            <a:fld id="{D12344D5-EB56-4A88-A212-5DE8A92324CC}" type="slidenum">
              <a:rPr lang="en-US" smtClean="0"/>
              <a:t>‹#›</a:t>
            </a:fld>
            <a:endParaRPr lang="en-US"/>
          </a:p>
        </p:txBody>
      </p:sp>
    </p:spTree>
    <p:extLst>
      <p:ext uri="{BB962C8B-B14F-4D97-AF65-F5344CB8AC3E}">
        <p14:creationId xmlns:p14="http://schemas.microsoft.com/office/powerpoint/2010/main" val="126022438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1E835-48BE-4DAB-929B-F9BEEAF8F54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5D3251-5ABF-43A7-B250-41D50F7383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6BEC367-E119-4D5C-8886-783DA941EA03}"/>
              </a:ext>
            </a:extLst>
          </p:cNvPr>
          <p:cNvSpPr>
            <a:spLocks noGrp="1"/>
          </p:cNvSpPr>
          <p:nvPr>
            <p:ph type="dt" sz="half" idx="10"/>
          </p:nvPr>
        </p:nvSpPr>
        <p:spPr/>
        <p:txBody>
          <a:bodyPr/>
          <a:lstStyle/>
          <a:p>
            <a:fld id="{0BF2A453-1B49-4EB9-864F-D42AAC8A740A}" type="datetimeFigureOut">
              <a:rPr lang="en-US" smtClean="0"/>
              <a:t>8/9/2022</a:t>
            </a:fld>
            <a:endParaRPr lang="en-US"/>
          </a:p>
        </p:txBody>
      </p:sp>
      <p:sp>
        <p:nvSpPr>
          <p:cNvPr id="5" name="Footer Placeholder 4">
            <a:extLst>
              <a:ext uri="{FF2B5EF4-FFF2-40B4-BE49-F238E27FC236}">
                <a16:creationId xmlns:a16="http://schemas.microsoft.com/office/drawing/2014/main" id="{CFF34991-296A-46C2-A84B-89DC187AFC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4356EF-EB6C-4B66-A6EE-72C4BCCE44E1}"/>
              </a:ext>
            </a:extLst>
          </p:cNvPr>
          <p:cNvSpPr>
            <a:spLocks noGrp="1"/>
          </p:cNvSpPr>
          <p:nvPr>
            <p:ph type="sldNum" sz="quarter" idx="12"/>
          </p:nvPr>
        </p:nvSpPr>
        <p:spPr/>
        <p:txBody>
          <a:bodyPr/>
          <a:lstStyle/>
          <a:p>
            <a:fld id="{7B37C1DA-4806-4DCD-8EE0-2740219D167C}" type="slidenum">
              <a:rPr lang="en-US" smtClean="0"/>
              <a:t>‹#›</a:t>
            </a:fld>
            <a:endParaRPr lang="en-US"/>
          </a:p>
        </p:txBody>
      </p:sp>
    </p:spTree>
    <p:extLst>
      <p:ext uri="{BB962C8B-B14F-4D97-AF65-F5344CB8AC3E}">
        <p14:creationId xmlns:p14="http://schemas.microsoft.com/office/powerpoint/2010/main" val="230546943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CFEB3-BB9E-422A-9A23-C5FB3798D2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87C9EB-AEE0-4E95-823D-84D7239E8A7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C19650-78AA-4EFB-BD16-1EA0761EB4D7}"/>
              </a:ext>
            </a:extLst>
          </p:cNvPr>
          <p:cNvSpPr>
            <a:spLocks noGrp="1"/>
          </p:cNvSpPr>
          <p:nvPr>
            <p:ph type="dt" sz="half" idx="10"/>
          </p:nvPr>
        </p:nvSpPr>
        <p:spPr/>
        <p:txBody>
          <a:bodyPr/>
          <a:lstStyle/>
          <a:p>
            <a:fld id="{0BF2A453-1B49-4EB9-864F-D42AAC8A740A}" type="datetimeFigureOut">
              <a:rPr lang="en-US" smtClean="0"/>
              <a:t>8/9/2022</a:t>
            </a:fld>
            <a:endParaRPr lang="en-US"/>
          </a:p>
        </p:txBody>
      </p:sp>
      <p:sp>
        <p:nvSpPr>
          <p:cNvPr id="5" name="Footer Placeholder 4">
            <a:extLst>
              <a:ext uri="{FF2B5EF4-FFF2-40B4-BE49-F238E27FC236}">
                <a16:creationId xmlns:a16="http://schemas.microsoft.com/office/drawing/2014/main" id="{7B6570E7-E81A-4BB9-8721-5A599912B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99CFE8-9EAF-4DE5-AEE4-197236F38BBB}"/>
              </a:ext>
            </a:extLst>
          </p:cNvPr>
          <p:cNvSpPr>
            <a:spLocks noGrp="1"/>
          </p:cNvSpPr>
          <p:nvPr>
            <p:ph type="sldNum" sz="quarter" idx="12"/>
          </p:nvPr>
        </p:nvSpPr>
        <p:spPr/>
        <p:txBody>
          <a:bodyPr/>
          <a:lstStyle/>
          <a:p>
            <a:fld id="{7B37C1DA-4806-4DCD-8EE0-2740219D167C}" type="slidenum">
              <a:rPr lang="en-US" smtClean="0"/>
              <a:t>‹#›</a:t>
            </a:fld>
            <a:endParaRPr lang="en-US"/>
          </a:p>
        </p:txBody>
      </p:sp>
    </p:spTree>
    <p:extLst>
      <p:ext uri="{BB962C8B-B14F-4D97-AF65-F5344CB8AC3E}">
        <p14:creationId xmlns:p14="http://schemas.microsoft.com/office/powerpoint/2010/main" val="2032711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D134B-AB41-4F84-B620-79D516A06B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871DCC-4717-4547-BFA1-4E79A2B96C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890680-FE07-422C-9229-4ED4AEBC34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4E6917-4D96-4A05-859C-6243E026E9ED}"/>
              </a:ext>
            </a:extLst>
          </p:cNvPr>
          <p:cNvSpPr>
            <a:spLocks noGrp="1"/>
          </p:cNvSpPr>
          <p:nvPr>
            <p:ph type="dt" sz="half" idx="10"/>
          </p:nvPr>
        </p:nvSpPr>
        <p:spPr/>
        <p:txBody>
          <a:bodyPr/>
          <a:lstStyle/>
          <a:p>
            <a:fld id="{471EA756-E9BB-4027-9985-539B3CFF9100}" type="datetimeFigureOut">
              <a:rPr lang="en-US" smtClean="0"/>
              <a:t>8/9/2022</a:t>
            </a:fld>
            <a:endParaRPr lang="en-US"/>
          </a:p>
        </p:txBody>
      </p:sp>
      <p:sp>
        <p:nvSpPr>
          <p:cNvPr id="6" name="Footer Placeholder 5">
            <a:extLst>
              <a:ext uri="{FF2B5EF4-FFF2-40B4-BE49-F238E27FC236}">
                <a16:creationId xmlns:a16="http://schemas.microsoft.com/office/drawing/2014/main" id="{C6FF4C50-1E09-4F73-8C2B-8049301F69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834141-4167-4337-8352-648664A809A8}"/>
              </a:ext>
            </a:extLst>
          </p:cNvPr>
          <p:cNvSpPr>
            <a:spLocks noGrp="1"/>
          </p:cNvSpPr>
          <p:nvPr>
            <p:ph type="sldNum" sz="quarter" idx="12"/>
          </p:nvPr>
        </p:nvSpPr>
        <p:spPr/>
        <p:txBody>
          <a:bodyPr/>
          <a:lstStyle/>
          <a:p>
            <a:fld id="{11F4702D-7F33-4744-A4B4-A5C47D921676}" type="slidenum">
              <a:rPr lang="en-US" smtClean="0"/>
              <a:t>‹#›</a:t>
            </a:fld>
            <a:endParaRPr lang="en-US"/>
          </a:p>
        </p:txBody>
      </p:sp>
    </p:spTree>
    <p:extLst>
      <p:ext uri="{BB962C8B-B14F-4D97-AF65-F5344CB8AC3E}">
        <p14:creationId xmlns:p14="http://schemas.microsoft.com/office/powerpoint/2010/main" val="396680329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05492-AD57-4A9D-8C6D-8FD658B129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1A108C-AECD-42A0-9A0A-1F4ED30AE1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FD7B55-0F0B-49BB-8DE4-2C35428BDFC8}"/>
              </a:ext>
            </a:extLst>
          </p:cNvPr>
          <p:cNvSpPr>
            <a:spLocks noGrp="1"/>
          </p:cNvSpPr>
          <p:nvPr>
            <p:ph type="dt" sz="half" idx="10"/>
          </p:nvPr>
        </p:nvSpPr>
        <p:spPr/>
        <p:txBody>
          <a:bodyPr/>
          <a:lstStyle/>
          <a:p>
            <a:fld id="{0BF2A453-1B49-4EB9-864F-D42AAC8A740A}" type="datetimeFigureOut">
              <a:rPr lang="en-US" smtClean="0"/>
              <a:t>8/9/2022</a:t>
            </a:fld>
            <a:endParaRPr lang="en-US"/>
          </a:p>
        </p:txBody>
      </p:sp>
      <p:sp>
        <p:nvSpPr>
          <p:cNvPr id="5" name="Footer Placeholder 4">
            <a:extLst>
              <a:ext uri="{FF2B5EF4-FFF2-40B4-BE49-F238E27FC236}">
                <a16:creationId xmlns:a16="http://schemas.microsoft.com/office/drawing/2014/main" id="{9CEFAD5A-FEE9-4498-AAB3-A10D69D738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4F1269-C98E-429D-86CF-9447811F09F0}"/>
              </a:ext>
            </a:extLst>
          </p:cNvPr>
          <p:cNvSpPr>
            <a:spLocks noGrp="1"/>
          </p:cNvSpPr>
          <p:nvPr>
            <p:ph type="sldNum" sz="quarter" idx="12"/>
          </p:nvPr>
        </p:nvSpPr>
        <p:spPr/>
        <p:txBody>
          <a:bodyPr/>
          <a:lstStyle/>
          <a:p>
            <a:fld id="{7B37C1DA-4806-4DCD-8EE0-2740219D167C}" type="slidenum">
              <a:rPr lang="en-US" smtClean="0"/>
              <a:t>‹#›</a:t>
            </a:fld>
            <a:endParaRPr lang="en-US"/>
          </a:p>
        </p:txBody>
      </p:sp>
    </p:spTree>
    <p:extLst>
      <p:ext uri="{BB962C8B-B14F-4D97-AF65-F5344CB8AC3E}">
        <p14:creationId xmlns:p14="http://schemas.microsoft.com/office/powerpoint/2010/main" val="395911660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DC129-FB5D-4D5E-B90C-D10257A27F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45D4AD-480A-4448-888D-E1C17F9A8FB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C22CE18-EC9D-4977-8B82-FCB166B9A51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F97C18-C398-47C7-A9E7-CFDB5D44C493}"/>
              </a:ext>
            </a:extLst>
          </p:cNvPr>
          <p:cNvSpPr>
            <a:spLocks noGrp="1"/>
          </p:cNvSpPr>
          <p:nvPr>
            <p:ph type="dt" sz="half" idx="10"/>
          </p:nvPr>
        </p:nvSpPr>
        <p:spPr/>
        <p:txBody>
          <a:bodyPr/>
          <a:lstStyle/>
          <a:p>
            <a:fld id="{0BF2A453-1B49-4EB9-864F-D42AAC8A740A}" type="datetimeFigureOut">
              <a:rPr lang="en-US" smtClean="0"/>
              <a:t>8/9/2022</a:t>
            </a:fld>
            <a:endParaRPr lang="en-US"/>
          </a:p>
        </p:txBody>
      </p:sp>
      <p:sp>
        <p:nvSpPr>
          <p:cNvPr id="6" name="Footer Placeholder 5">
            <a:extLst>
              <a:ext uri="{FF2B5EF4-FFF2-40B4-BE49-F238E27FC236}">
                <a16:creationId xmlns:a16="http://schemas.microsoft.com/office/drawing/2014/main" id="{7ECF8349-3B84-4F0C-B184-6D8AFC1DFA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538B86-435C-4D1B-B9E5-AAC71228FBCD}"/>
              </a:ext>
            </a:extLst>
          </p:cNvPr>
          <p:cNvSpPr>
            <a:spLocks noGrp="1"/>
          </p:cNvSpPr>
          <p:nvPr>
            <p:ph type="sldNum" sz="quarter" idx="12"/>
          </p:nvPr>
        </p:nvSpPr>
        <p:spPr/>
        <p:txBody>
          <a:bodyPr/>
          <a:lstStyle/>
          <a:p>
            <a:fld id="{7B37C1DA-4806-4DCD-8EE0-2740219D167C}" type="slidenum">
              <a:rPr lang="en-US" smtClean="0"/>
              <a:t>‹#›</a:t>
            </a:fld>
            <a:endParaRPr lang="en-US"/>
          </a:p>
        </p:txBody>
      </p:sp>
    </p:spTree>
    <p:extLst>
      <p:ext uri="{BB962C8B-B14F-4D97-AF65-F5344CB8AC3E}">
        <p14:creationId xmlns:p14="http://schemas.microsoft.com/office/powerpoint/2010/main" val="51901837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14EBE-47CB-46AD-8433-202ACBD3E81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9C8582-E173-42C8-A962-C9C64C9A1A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BDE95C-A5DE-4CB4-AD8D-3BED56F38A3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99B81C4-8E28-4AE6-93A4-7F60206AD08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E52B81-83C0-4C48-971E-BDD1FAEF491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BAC43B-0F4E-411B-A071-657CA5789061}"/>
              </a:ext>
            </a:extLst>
          </p:cNvPr>
          <p:cNvSpPr>
            <a:spLocks noGrp="1"/>
          </p:cNvSpPr>
          <p:nvPr>
            <p:ph type="dt" sz="half" idx="10"/>
          </p:nvPr>
        </p:nvSpPr>
        <p:spPr/>
        <p:txBody>
          <a:bodyPr/>
          <a:lstStyle/>
          <a:p>
            <a:fld id="{0BF2A453-1B49-4EB9-864F-D42AAC8A740A}" type="datetimeFigureOut">
              <a:rPr lang="en-US" smtClean="0"/>
              <a:t>8/9/2022</a:t>
            </a:fld>
            <a:endParaRPr lang="en-US"/>
          </a:p>
        </p:txBody>
      </p:sp>
      <p:sp>
        <p:nvSpPr>
          <p:cNvPr id="8" name="Footer Placeholder 7">
            <a:extLst>
              <a:ext uri="{FF2B5EF4-FFF2-40B4-BE49-F238E27FC236}">
                <a16:creationId xmlns:a16="http://schemas.microsoft.com/office/drawing/2014/main" id="{A4CA4725-582E-4D8D-9D9A-383297C2E95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33EE6D1-0605-424D-BA9E-8FC915436199}"/>
              </a:ext>
            </a:extLst>
          </p:cNvPr>
          <p:cNvSpPr>
            <a:spLocks noGrp="1"/>
          </p:cNvSpPr>
          <p:nvPr>
            <p:ph type="sldNum" sz="quarter" idx="12"/>
          </p:nvPr>
        </p:nvSpPr>
        <p:spPr/>
        <p:txBody>
          <a:bodyPr/>
          <a:lstStyle/>
          <a:p>
            <a:fld id="{7B37C1DA-4806-4DCD-8EE0-2740219D167C}" type="slidenum">
              <a:rPr lang="en-US" smtClean="0"/>
              <a:t>‹#›</a:t>
            </a:fld>
            <a:endParaRPr lang="en-US"/>
          </a:p>
        </p:txBody>
      </p:sp>
    </p:spTree>
    <p:extLst>
      <p:ext uri="{BB962C8B-B14F-4D97-AF65-F5344CB8AC3E}">
        <p14:creationId xmlns:p14="http://schemas.microsoft.com/office/powerpoint/2010/main" val="318514651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6DF21-26D8-4F71-9D5E-203C289B4C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C70F3F-63BD-4A7B-85E3-E9AB84CF661A}"/>
              </a:ext>
            </a:extLst>
          </p:cNvPr>
          <p:cNvSpPr>
            <a:spLocks noGrp="1"/>
          </p:cNvSpPr>
          <p:nvPr>
            <p:ph type="dt" sz="half" idx="10"/>
          </p:nvPr>
        </p:nvSpPr>
        <p:spPr/>
        <p:txBody>
          <a:bodyPr/>
          <a:lstStyle/>
          <a:p>
            <a:fld id="{0BF2A453-1B49-4EB9-864F-D42AAC8A740A}" type="datetimeFigureOut">
              <a:rPr lang="en-US" smtClean="0"/>
              <a:t>8/9/2022</a:t>
            </a:fld>
            <a:endParaRPr lang="en-US"/>
          </a:p>
        </p:txBody>
      </p:sp>
      <p:sp>
        <p:nvSpPr>
          <p:cNvPr id="4" name="Footer Placeholder 3">
            <a:extLst>
              <a:ext uri="{FF2B5EF4-FFF2-40B4-BE49-F238E27FC236}">
                <a16:creationId xmlns:a16="http://schemas.microsoft.com/office/drawing/2014/main" id="{FE78E9BB-200C-44C5-B187-25CE7BA3DE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96F240C-698B-438D-9287-DCD1909C6377}"/>
              </a:ext>
            </a:extLst>
          </p:cNvPr>
          <p:cNvSpPr>
            <a:spLocks noGrp="1"/>
          </p:cNvSpPr>
          <p:nvPr>
            <p:ph type="sldNum" sz="quarter" idx="12"/>
          </p:nvPr>
        </p:nvSpPr>
        <p:spPr/>
        <p:txBody>
          <a:bodyPr/>
          <a:lstStyle/>
          <a:p>
            <a:fld id="{7B37C1DA-4806-4DCD-8EE0-2740219D167C}" type="slidenum">
              <a:rPr lang="en-US" smtClean="0"/>
              <a:t>‹#›</a:t>
            </a:fld>
            <a:endParaRPr lang="en-US"/>
          </a:p>
        </p:txBody>
      </p:sp>
    </p:spTree>
    <p:extLst>
      <p:ext uri="{BB962C8B-B14F-4D97-AF65-F5344CB8AC3E}">
        <p14:creationId xmlns:p14="http://schemas.microsoft.com/office/powerpoint/2010/main" val="321574333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F2B6D0-3B92-49C4-8F56-991EFA70BFB5}"/>
              </a:ext>
            </a:extLst>
          </p:cNvPr>
          <p:cNvSpPr>
            <a:spLocks noGrp="1"/>
          </p:cNvSpPr>
          <p:nvPr>
            <p:ph type="dt" sz="half" idx="10"/>
          </p:nvPr>
        </p:nvSpPr>
        <p:spPr/>
        <p:txBody>
          <a:bodyPr/>
          <a:lstStyle/>
          <a:p>
            <a:fld id="{0BF2A453-1B49-4EB9-864F-D42AAC8A740A}" type="datetimeFigureOut">
              <a:rPr lang="en-US" smtClean="0"/>
              <a:t>8/9/2022</a:t>
            </a:fld>
            <a:endParaRPr lang="en-US"/>
          </a:p>
        </p:txBody>
      </p:sp>
      <p:sp>
        <p:nvSpPr>
          <p:cNvPr id="3" name="Footer Placeholder 2">
            <a:extLst>
              <a:ext uri="{FF2B5EF4-FFF2-40B4-BE49-F238E27FC236}">
                <a16:creationId xmlns:a16="http://schemas.microsoft.com/office/drawing/2014/main" id="{8DB34FCD-4700-46F8-B59F-9C4A1F421EF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D2FF94F-62F8-4EF0-A340-C258A4FAA9EB}"/>
              </a:ext>
            </a:extLst>
          </p:cNvPr>
          <p:cNvSpPr>
            <a:spLocks noGrp="1"/>
          </p:cNvSpPr>
          <p:nvPr>
            <p:ph type="sldNum" sz="quarter" idx="12"/>
          </p:nvPr>
        </p:nvSpPr>
        <p:spPr/>
        <p:txBody>
          <a:bodyPr/>
          <a:lstStyle/>
          <a:p>
            <a:fld id="{7B37C1DA-4806-4DCD-8EE0-2740219D167C}" type="slidenum">
              <a:rPr lang="en-US" smtClean="0"/>
              <a:t>‹#›</a:t>
            </a:fld>
            <a:endParaRPr lang="en-US"/>
          </a:p>
        </p:txBody>
      </p:sp>
    </p:spTree>
    <p:extLst>
      <p:ext uri="{BB962C8B-B14F-4D97-AF65-F5344CB8AC3E}">
        <p14:creationId xmlns:p14="http://schemas.microsoft.com/office/powerpoint/2010/main" val="35442356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A71BB-D906-46B0-9701-B20FE17E1D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9D6916-63EC-4494-B2AE-41FBF1471E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E2152D9-965D-4509-AC71-AC83D35487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49A660-F3CC-4EF2-838F-2051DD7079C9}"/>
              </a:ext>
            </a:extLst>
          </p:cNvPr>
          <p:cNvSpPr>
            <a:spLocks noGrp="1"/>
          </p:cNvSpPr>
          <p:nvPr>
            <p:ph type="dt" sz="half" idx="10"/>
          </p:nvPr>
        </p:nvSpPr>
        <p:spPr/>
        <p:txBody>
          <a:bodyPr/>
          <a:lstStyle/>
          <a:p>
            <a:fld id="{0BF2A453-1B49-4EB9-864F-D42AAC8A740A}" type="datetimeFigureOut">
              <a:rPr lang="en-US" smtClean="0"/>
              <a:t>8/9/2022</a:t>
            </a:fld>
            <a:endParaRPr lang="en-US"/>
          </a:p>
        </p:txBody>
      </p:sp>
      <p:sp>
        <p:nvSpPr>
          <p:cNvPr id="6" name="Footer Placeholder 5">
            <a:extLst>
              <a:ext uri="{FF2B5EF4-FFF2-40B4-BE49-F238E27FC236}">
                <a16:creationId xmlns:a16="http://schemas.microsoft.com/office/drawing/2014/main" id="{1B7B0763-984F-4864-89A5-600CD4ABB6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11B60C-A049-4869-BB0E-8589B6A8EFA6}"/>
              </a:ext>
            </a:extLst>
          </p:cNvPr>
          <p:cNvSpPr>
            <a:spLocks noGrp="1"/>
          </p:cNvSpPr>
          <p:nvPr>
            <p:ph type="sldNum" sz="quarter" idx="12"/>
          </p:nvPr>
        </p:nvSpPr>
        <p:spPr/>
        <p:txBody>
          <a:bodyPr/>
          <a:lstStyle/>
          <a:p>
            <a:fld id="{7B37C1DA-4806-4DCD-8EE0-2740219D167C}" type="slidenum">
              <a:rPr lang="en-US" smtClean="0"/>
              <a:t>‹#›</a:t>
            </a:fld>
            <a:endParaRPr lang="en-US"/>
          </a:p>
        </p:txBody>
      </p:sp>
    </p:spTree>
    <p:extLst>
      <p:ext uri="{BB962C8B-B14F-4D97-AF65-F5344CB8AC3E}">
        <p14:creationId xmlns:p14="http://schemas.microsoft.com/office/powerpoint/2010/main" val="415207931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A60D7-5487-4BAF-A3BE-F503E4C3B3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A001D33-1746-43A5-8251-1349E2DA06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8C3F77A-B8A7-4B94-B41F-E0224F56C6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8E8DF9-D692-4D80-AB3D-69743F1172D6}"/>
              </a:ext>
            </a:extLst>
          </p:cNvPr>
          <p:cNvSpPr>
            <a:spLocks noGrp="1"/>
          </p:cNvSpPr>
          <p:nvPr>
            <p:ph type="dt" sz="half" idx="10"/>
          </p:nvPr>
        </p:nvSpPr>
        <p:spPr/>
        <p:txBody>
          <a:bodyPr/>
          <a:lstStyle/>
          <a:p>
            <a:fld id="{0BF2A453-1B49-4EB9-864F-D42AAC8A740A}" type="datetimeFigureOut">
              <a:rPr lang="en-US" smtClean="0"/>
              <a:t>8/9/2022</a:t>
            </a:fld>
            <a:endParaRPr lang="en-US"/>
          </a:p>
        </p:txBody>
      </p:sp>
      <p:sp>
        <p:nvSpPr>
          <p:cNvPr id="6" name="Footer Placeholder 5">
            <a:extLst>
              <a:ext uri="{FF2B5EF4-FFF2-40B4-BE49-F238E27FC236}">
                <a16:creationId xmlns:a16="http://schemas.microsoft.com/office/drawing/2014/main" id="{63CE03C5-F0DD-42CA-BBD7-41E107D2A1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EEB0AA-C4AC-431C-A2BA-205B034F6BDA}"/>
              </a:ext>
            </a:extLst>
          </p:cNvPr>
          <p:cNvSpPr>
            <a:spLocks noGrp="1"/>
          </p:cNvSpPr>
          <p:nvPr>
            <p:ph type="sldNum" sz="quarter" idx="12"/>
          </p:nvPr>
        </p:nvSpPr>
        <p:spPr/>
        <p:txBody>
          <a:bodyPr/>
          <a:lstStyle/>
          <a:p>
            <a:fld id="{7B37C1DA-4806-4DCD-8EE0-2740219D167C}" type="slidenum">
              <a:rPr lang="en-US" smtClean="0"/>
              <a:t>‹#›</a:t>
            </a:fld>
            <a:endParaRPr lang="en-US"/>
          </a:p>
        </p:txBody>
      </p:sp>
    </p:spTree>
    <p:extLst>
      <p:ext uri="{BB962C8B-B14F-4D97-AF65-F5344CB8AC3E}">
        <p14:creationId xmlns:p14="http://schemas.microsoft.com/office/powerpoint/2010/main" val="344962990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0DE4A-49EE-42F5-BC50-8EF22BA004D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7404D3F-64B4-45AB-9A34-15DBF660DED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05230C-4A86-48E6-92C9-38F67F216A1F}"/>
              </a:ext>
            </a:extLst>
          </p:cNvPr>
          <p:cNvSpPr>
            <a:spLocks noGrp="1"/>
          </p:cNvSpPr>
          <p:nvPr>
            <p:ph type="dt" sz="half" idx="10"/>
          </p:nvPr>
        </p:nvSpPr>
        <p:spPr/>
        <p:txBody>
          <a:bodyPr/>
          <a:lstStyle/>
          <a:p>
            <a:fld id="{0BF2A453-1B49-4EB9-864F-D42AAC8A740A}" type="datetimeFigureOut">
              <a:rPr lang="en-US" smtClean="0"/>
              <a:t>8/9/2022</a:t>
            </a:fld>
            <a:endParaRPr lang="en-US"/>
          </a:p>
        </p:txBody>
      </p:sp>
      <p:sp>
        <p:nvSpPr>
          <p:cNvPr id="5" name="Footer Placeholder 4">
            <a:extLst>
              <a:ext uri="{FF2B5EF4-FFF2-40B4-BE49-F238E27FC236}">
                <a16:creationId xmlns:a16="http://schemas.microsoft.com/office/drawing/2014/main" id="{3E583E0F-4E21-4EAA-9306-D9EE67A3DC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702BB4-8392-4CF5-8031-6CE504AF78BA}"/>
              </a:ext>
            </a:extLst>
          </p:cNvPr>
          <p:cNvSpPr>
            <a:spLocks noGrp="1"/>
          </p:cNvSpPr>
          <p:nvPr>
            <p:ph type="sldNum" sz="quarter" idx="12"/>
          </p:nvPr>
        </p:nvSpPr>
        <p:spPr/>
        <p:txBody>
          <a:bodyPr/>
          <a:lstStyle/>
          <a:p>
            <a:fld id="{7B37C1DA-4806-4DCD-8EE0-2740219D167C}" type="slidenum">
              <a:rPr lang="en-US" smtClean="0"/>
              <a:t>‹#›</a:t>
            </a:fld>
            <a:endParaRPr lang="en-US"/>
          </a:p>
        </p:txBody>
      </p:sp>
    </p:spTree>
    <p:extLst>
      <p:ext uri="{BB962C8B-B14F-4D97-AF65-F5344CB8AC3E}">
        <p14:creationId xmlns:p14="http://schemas.microsoft.com/office/powerpoint/2010/main" val="45883854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53F780-C6FB-4E31-8633-B1B1EBF591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2CF882-7D33-42CB-A7D1-1DB0698F2A7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AF8ADF-216C-4C0A-80A0-529418367D2C}"/>
              </a:ext>
            </a:extLst>
          </p:cNvPr>
          <p:cNvSpPr>
            <a:spLocks noGrp="1"/>
          </p:cNvSpPr>
          <p:nvPr>
            <p:ph type="dt" sz="half" idx="10"/>
          </p:nvPr>
        </p:nvSpPr>
        <p:spPr/>
        <p:txBody>
          <a:bodyPr/>
          <a:lstStyle/>
          <a:p>
            <a:fld id="{0BF2A453-1B49-4EB9-864F-D42AAC8A740A}" type="datetimeFigureOut">
              <a:rPr lang="en-US" smtClean="0"/>
              <a:t>8/9/2022</a:t>
            </a:fld>
            <a:endParaRPr lang="en-US"/>
          </a:p>
        </p:txBody>
      </p:sp>
      <p:sp>
        <p:nvSpPr>
          <p:cNvPr id="5" name="Footer Placeholder 4">
            <a:extLst>
              <a:ext uri="{FF2B5EF4-FFF2-40B4-BE49-F238E27FC236}">
                <a16:creationId xmlns:a16="http://schemas.microsoft.com/office/drawing/2014/main" id="{4CD0B23D-96C2-4718-BEFD-C0444C53AD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C5F302-5B8B-4F28-BE0B-E47591B216B0}"/>
              </a:ext>
            </a:extLst>
          </p:cNvPr>
          <p:cNvSpPr>
            <a:spLocks noGrp="1"/>
          </p:cNvSpPr>
          <p:nvPr>
            <p:ph type="sldNum" sz="quarter" idx="12"/>
          </p:nvPr>
        </p:nvSpPr>
        <p:spPr/>
        <p:txBody>
          <a:bodyPr/>
          <a:lstStyle/>
          <a:p>
            <a:fld id="{7B37C1DA-4806-4DCD-8EE0-2740219D167C}" type="slidenum">
              <a:rPr lang="en-US" smtClean="0"/>
              <a:t>‹#›</a:t>
            </a:fld>
            <a:endParaRPr lang="en-US"/>
          </a:p>
        </p:txBody>
      </p:sp>
    </p:spTree>
    <p:extLst>
      <p:ext uri="{BB962C8B-B14F-4D97-AF65-F5344CB8AC3E}">
        <p14:creationId xmlns:p14="http://schemas.microsoft.com/office/powerpoint/2010/main" val="369525381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1D6BA-AAB7-6746-FCFB-799E004603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2947728-CE5C-4AEC-2684-5B8DB813DE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5C99126-B14E-370C-DD17-2F0856A0C112}"/>
              </a:ext>
            </a:extLst>
          </p:cNvPr>
          <p:cNvSpPr>
            <a:spLocks noGrp="1"/>
          </p:cNvSpPr>
          <p:nvPr>
            <p:ph type="dt" sz="half" idx="10"/>
          </p:nvPr>
        </p:nvSpPr>
        <p:spPr/>
        <p:txBody>
          <a:bodyPr/>
          <a:lstStyle/>
          <a:p>
            <a:fld id="{08E679A1-31B4-1140-B181-9778D5CB2297}" type="datetimeFigureOut">
              <a:rPr lang="en-US" smtClean="0"/>
              <a:t>8/9/2022</a:t>
            </a:fld>
            <a:endParaRPr lang="en-US"/>
          </a:p>
        </p:txBody>
      </p:sp>
      <p:sp>
        <p:nvSpPr>
          <p:cNvPr id="5" name="Footer Placeholder 4">
            <a:extLst>
              <a:ext uri="{FF2B5EF4-FFF2-40B4-BE49-F238E27FC236}">
                <a16:creationId xmlns:a16="http://schemas.microsoft.com/office/drawing/2014/main" id="{7D946346-90D3-9BA6-ABC6-4FF47BD3E1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F39093-68D0-C04D-8547-950615D75473}"/>
              </a:ext>
            </a:extLst>
          </p:cNvPr>
          <p:cNvSpPr>
            <a:spLocks noGrp="1"/>
          </p:cNvSpPr>
          <p:nvPr>
            <p:ph type="sldNum" sz="quarter" idx="12"/>
          </p:nvPr>
        </p:nvSpPr>
        <p:spPr/>
        <p:txBody>
          <a:bodyPr/>
          <a:lstStyle/>
          <a:p>
            <a:fld id="{785E511E-F6A3-AF4C-B9A4-F55905A64508}" type="slidenum">
              <a:rPr lang="en-US" smtClean="0"/>
              <a:t>‹#›</a:t>
            </a:fld>
            <a:endParaRPr lang="en-US"/>
          </a:p>
        </p:txBody>
      </p:sp>
    </p:spTree>
    <p:extLst>
      <p:ext uri="{BB962C8B-B14F-4D97-AF65-F5344CB8AC3E}">
        <p14:creationId xmlns:p14="http://schemas.microsoft.com/office/powerpoint/2010/main" val="1848965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4F130-C231-447C-BC2B-081F33C59A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2BDF6E-3AB4-444F-B84D-4BD1076E56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FC0D37D-3EF9-4766-8BA6-0234F6E388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969029-F31E-4C1C-8517-41A0B254A6E4}"/>
              </a:ext>
            </a:extLst>
          </p:cNvPr>
          <p:cNvSpPr>
            <a:spLocks noGrp="1"/>
          </p:cNvSpPr>
          <p:nvPr>
            <p:ph type="dt" sz="half" idx="10"/>
          </p:nvPr>
        </p:nvSpPr>
        <p:spPr/>
        <p:txBody>
          <a:bodyPr/>
          <a:lstStyle/>
          <a:p>
            <a:fld id="{471EA756-E9BB-4027-9985-539B3CFF9100}" type="datetimeFigureOut">
              <a:rPr lang="en-US" smtClean="0"/>
              <a:t>8/9/2022</a:t>
            </a:fld>
            <a:endParaRPr lang="en-US"/>
          </a:p>
        </p:txBody>
      </p:sp>
      <p:sp>
        <p:nvSpPr>
          <p:cNvPr id="6" name="Footer Placeholder 5">
            <a:extLst>
              <a:ext uri="{FF2B5EF4-FFF2-40B4-BE49-F238E27FC236}">
                <a16:creationId xmlns:a16="http://schemas.microsoft.com/office/drawing/2014/main" id="{AF3C54A2-AB63-45C5-92BC-1F1B5F907C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BCBCC9-8094-47DE-9FF2-1C4F508954AB}"/>
              </a:ext>
            </a:extLst>
          </p:cNvPr>
          <p:cNvSpPr>
            <a:spLocks noGrp="1"/>
          </p:cNvSpPr>
          <p:nvPr>
            <p:ph type="sldNum" sz="quarter" idx="12"/>
          </p:nvPr>
        </p:nvSpPr>
        <p:spPr/>
        <p:txBody>
          <a:bodyPr/>
          <a:lstStyle/>
          <a:p>
            <a:fld id="{11F4702D-7F33-4744-A4B4-A5C47D921676}" type="slidenum">
              <a:rPr lang="en-US" smtClean="0"/>
              <a:t>‹#›</a:t>
            </a:fld>
            <a:endParaRPr lang="en-US"/>
          </a:p>
        </p:txBody>
      </p:sp>
    </p:spTree>
    <p:extLst>
      <p:ext uri="{BB962C8B-B14F-4D97-AF65-F5344CB8AC3E}">
        <p14:creationId xmlns:p14="http://schemas.microsoft.com/office/powerpoint/2010/main" val="284644746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242F5-B1FC-C1B3-3C11-B8A69E4850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718AE4-98C6-2C99-E1A5-FE907E76D4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17D701-FF7A-967D-36CC-3290B2963F78}"/>
              </a:ext>
            </a:extLst>
          </p:cNvPr>
          <p:cNvSpPr>
            <a:spLocks noGrp="1"/>
          </p:cNvSpPr>
          <p:nvPr>
            <p:ph type="dt" sz="half" idx="10"/>
          </p:nvPr>
        </p:nvSpPr>
        <p:spPr/>
        <p:txBody>
          <a:bodyPr/>
          <a:lstStyle/>
          <a:p>
            <a:fld id="{08E679A1-31B4-1140-B181-9778D5CB2297}" type="datetimeFigureOut">
              <a:rPr lang="en-US" smtClean="0"/>
              <a:t>8/9/2022</a:t>
            </a:fld>
            <a:endParaRPr lang="en-US"/>
          </a:p>
        </p:txBody>
      </p:sp>
      <p:sp>
        <p:nvSpPr>
          <p:cNvPr id="5" name="Footer Placeholder 4">
            <a:extLst>
              <a:ext uri="{FF2B5EF4-FFF2-40B4-BE49-F238E27FC236}">
                <a16:creationId xmlns:a16="http://schemas.microsoft.com/office/drawing/2014/main" id="{E83A101F-C68B-FFF6-72C8-EB7EFBEB6F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594CD2-684A-DCF9-0EF7-1150DC194C4D}"/>
              </a:ext>
            </a:extLst>
          </p:cNvPr>
          <p:cNvSpPr>
            <a:spLocks noGrp="1"/>
          </p:cNvSpPr>
          <p:nvPr>
            <p:ph type="sldNum" sz="quarter" idx="12"/>
          </p:nvPr>
        </p:nvSpPr>
        <p:spPr/>
        <p:txBody>
          <a:bodyPr/>
          <a:lstStyle/>
          <a:p>
            <a:fld id="{785E511E-F6A3-AF4C-B9A4-F55905A64508}" type="slidenum">
              <a:rPr lang="en-US" smtClean="0"/>
              <a:t>‹#›</a:t>
            </a:fld>
            <a:endParaRPr lang="en-US"/>
          </a:p>
        </p:txBody>
      </p:sp>
    </p:spTree>
    <p:extLst>
      <p:ext uri="{BB962C8B-B14F-4D97-AF65-F5344CB8AC3E}">
        <p14:creationId xmlns:p14="http://schemas.microsoft.com/office/powerpoint/2010/main" val="168365854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F5171-3A89-8643-1EF3-803E0CE937A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A355514-1F17-6EFD-B8B5-600B57D9F4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67C8B10-73DE-8285-0322-5056B33961A7}"/>
              </a:ext>
            </a:extLst>
          </p:cNvPr>
          <p:cNvSpPr>
            <a:spLocks noGrp="1"/>
          </p:cNvSpPr>
          <p:nvPr>
            <p:ph type="dt" sz="half" idx="10"/>
          </p:nvPr>
        </p:nvSpPr>
        <p:spPr/>
        <p:txBody>
          <a:bodyPr/>
          <a:lstStyle/>
          <a:p>
            <a:fld id="{08E679A1-31B4-1140-B181-9778D5CB2297}" type="datetimeFigureOut">
              <a:rPr lang="en-US" smtClean="0"/>
              <a:t>8/9/2022</a:t>
            </a:fld>
            <a:endParaRPr lang="en-US"/>
          </a:p>
        </p:txBody>
      </p:sp>
      <p:sp>
        <p:nvSpPr>
          <p:cNvPr id="5" name="Footer Placeholder 4">
            <a:extLst>
              <a:ext uri="{FF2B5EF4-FFF2-40B4-BE49-F238E27FC236}">
                <a16:creationId xmlns:a16="http://schemas.microsoft.com/office/drawing/2014/main" id="{75DA1399-154A-3B05-3D7B-1132E8BB96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7CC7DD-62E7-1187-F4AC-AA5919055B03}"/>
              </a:ext>
            </a:extLst>
          </p:cNvPr>
          <p:cNvSpPr>
            <a:spLocks noGrp="1"/>
          </p:cNvSpPr>
          <p:nvPr>
            <p:ph type="sldNum" sz="quarter" idx="12"/>
          </p:nvPr>
        </p:nvSpPr>
        <p:spPr/>
        <p:txBody>
          <a:bodyPr/>
          <a:lstStyle/>
          <a:p>
            <a:fld id="{785E511E-F6A3-AF4C-B9A4-F55905A64508}" type="slidenum">
              <a:rPr lang="en-US" smtClean="0"/>
              <a:t>‹#›</a:t>
            </a:fld>
            <a:endParaRPr lang="en-US"/>
          </a:p>
        </p:txBody>
      </p:sp>
    </p:spTree>
    <p:extLst>
      <p:ext uri="{BB962C8B-B14F-4D97-AF65-F5344CB8AC3E}">
        <p14:creationId xmlns:p14="http://schemas.microsoft.com/office/powerpoint/2010/main" val="49481716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E7003-BBA4-0D4B-8471-3EC3D1F892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6CE0E3-9967-356F-DCB3-F6ECB40D4E6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6E67BCD-394C-5B64-557F-8FDFA468505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6AAE9EF-89F4-F796-CE96-CC70FAF9B1FA}"/>
              </a:ext>
            </a:extLst>
          </p:cNvPr>
          <p:cNvSpPr>
            <a:spLocks noGrp="1"/>
          </p:cNvSpPr>
          <p:nvPr>
            <p:ph type="dt" sz="half" idx="10"/>
          </p:nvPr>
        </p:nvSpPr>
        <p:spPr/>
        <p:txBody>
          <a:bodyPr/>
          <a:lstStyle/>
          <a:p>
            <a:fld id="{08E679A1-31B4-1140-B181-9778D5CB2297}" type="datetimeFigureOut">
              <a:rPr lang="en-US" smtClean="0"/>
              <a:t>8/9/2022</a:t>
            </a:fld>
            <a:endParaRPr lang="en-US"/>
          </a:p>
        </p:txBody>
      </p:sp>
      <p:sp>
        <p:nvSpPr>
          <p:cNvPr id="6" name="Footer Placeholder 5">
            <a:extLst>
              <a:ext uri="{FF2B5EF4-FFF2-40B4-BE49-F238E27FC236}">
                <a16:creationId xmlns:a16="http://schemas.microsoft.com/office/drawing/2014/main" id="{38122546-F9FE-3FA8-F86D-4226274324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B5AF37-6D6C-8AFE-2AD3-4CF426C5F0A7}"/>
              </a:ext>
            </a:extLst>
          </p:cNvPr>
          <p:cNvSpPr>
            <a:spLocks noGrp="1"/>
          </p:cNvSpPr>
          <p:nvPr>
            <p:ph type="sldNum" sz="quarter" idx="12"/>
          </p:nvPr>
        </p:nvSpPr>
        <p:spPr/>
        <p:txBody>
          <a:bodyPr/>
          <a:lstStyle/>
          <a:p>
            <a:fld id="{785E511E-F6A3-AF4C-B9A4-F55905A64508}" type="slidenum">
              <a:rPr lang="en-US" smtClean="0"/>
              <a:t>‹#›</a:t>
            </a:fld>
            <a:endParaRPr lang="en-US"/>
          </a:p>
        </p:txBody>
      </p:sp>
    </p:spTree>
    <p:extLst>
      <p:ext uri="{BB962C8B-B14F-4D97-AF65-F5344CB8AC3E}">
        <p14:creationId xmlns:p14="http://schemas.microsoft.com/office/powerpoint/2010/main" val="211929925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98F88-2A0F-049F-C7AA-ACB3599B43D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5A62C5-88A4-ABF0-642A-91085A90CA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A6B14C-5B64-E88C-4148-9458E8377EC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4F6C1D-093D-E450-E251-76821529F0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CC9DBB4-924A-6368-2ABD-B37BA0F585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BFD0CF-97F4-ED41-446D-7CEA22F38192}"/>
              </a:ext>
            </a:extLst>
          </p:cNvPr>
          <p:cNvSpPr>
            <a:spLocks noGrp="1"/>
          </p:cNvSpPr>
          <p:nvPr>
            <p:ph type="dt" sz="half" idx="10"/>
          </p:nvPr>
        </p:nvSpPr>
        <p:spPr/>
        <p:txBody>
          <a:bodyPr/>
          <a:lstStyle/>
          <a:p>
            <a:fld id="{08E679A1-31B4-1140-B181-9778D5CB2297}" type="datetimeFigureOut">
              <a:rPr lang="en-US" smtClean="0"/>
              <a:t>8/9/2022</a:t>
            </a:fld>
            <a:endParaRPr lang="en-US"/>
          </a:p>
        </p:txBody>
      </p:sp>
      <p:sp>
        <p:nvSpPr>
          <p:cNvPr id="8" name="Footer Placeholder 7">
            <a:extLst>
              <a:ext uri="{FF2B5EF4-FFF2-40B4-BE49-F238E27FC236}">
                <a16:creationId xmlns:a16="http://schemas.microsoft.com/office/drawing/2014/main" id="{638D843E-83B0-BE26-103C-774C31299F1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9891C5-F032-1E87-0C18-71A47607E8F3}"/>
              </a:ext>
            </a:extLst>
          </p:cNvPr>
          <p:cNvSpPr>
            <a:spLocks noGrp="1"/>
          </p:cNvSpPr>
          <p:nvPr>
            <p:ph type="sldNum" sz="quarter" idx="12"/>
          </p:nvPr>
        </p:nvSpPr>
        <p:spPr/>
        <p:txBody>
          <a:bodyPr/>
          <a:lstStyle/>
          <a:p>
            <a:fld id="{785E511E-F6A3-AF4C-B9A4-F55905A64508}" type="slidenum">
              <a:rPr lang="en-US" smtClean="0"/>
              <a:t>‹#›</a:t>
            </a:fld>
            <a:endParaRPr lang="en-US"/>
          </a:p>
        </p:txBody>
      </p:sp>
    </p:spTree>
    <p:extLst>
      <p:ext uri="{BB962C8B-B14F-4D97-AF65-F5344CB8AC3E}">
        <p14:creationId xmlns:p14="http://schemas.microsoft.com/office/powerpoint/2010/main" val="13060482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AFE5B-2399-6A2D-154E-A9EF1552E8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8FEEC3D-FFDB-2179-07E3-C8DC57E3C515}"/>
              </a:ext>
            </a:extLst>
          </p:cNvPr>
          <p:cNvSpPr>
            <a:spLocks noGrp="1"/>
          </p:cNvSpPr>
          <p:nvPr>
            <p:ph type="dt" sz="half" idx="10"/>
          </p:nvPr>
        </p:nvSpPr>
        <p:spPr/>
        <p:txBody>
          <a:bodyPr/>
          <a:lstStyle/>
          <a:p>
            <a:fld id="{08E679A1-31B4-1140-B181-9778D5CB2297}" type="datetimeFigureOut">
              <a:rPr lang="en-US" smtClean="0"/>
              <a:t>8/9/2022</a:t>
            </a:fld>
            <a:endParaRPr lang="en-US"/>
          </a:p>
        </p:txBody>
      </p:sp>
      <p:sp>
        <p:nvSpPr>
          <p:cNvPr id="4" name="Footer Placeholder 3">
            <a:extLst>
              <a:ext uri="{FF2B5EF4-FFF2-40B4-BE49-F238E27FC236}">
                <a16:creationId xmlns:a16="http://schemas.microsoft.com/office/drawing/2014/main" id="{AF8483B7-FBFC-8812-C9A2-23A8C2D85C4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88A6C07-D6BF-B500-41C8-D69AE6396313}"/>
              </a:ext>
            </a:extLst>
          </p:cNvPr>
          <p:cNvSpPr>
            <a:spLocks noGrp="1"/>
          </p:cNvSpPr>
          <p:nvPr>
            <p:ph type="sldNum" sz="quarter" idx="12"/>
          </p:nvPr>
        </p:nvSpPr>
        <p:spPr/>
        <p:txBody>
          <a:bodyPr/>
          <a:lstStyle/>
          <a:p>
            <a:fld id="{785E511E-F6A3-AF4C-B9A4-F55905A64508}" type="slidenum">
              <a:rPr lang="en-US" smtClean="0"/>
              <a:t>‹#›</a:t>
            </a:fld>
            <a:endParaRPr lang="en-US"/>
          </a:p>
        </p:txBody>
      </p:sp>
    </p:spTree>
    <p:extLst>
      <p:ext uri="{BB962C8B-B14F-4D97-AF65-F5344CB8AC3E}">
        <p14:creationId xmlns:p14="http://schemas.microsoft.com/office/powerpoint/2010/main" val="388056082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5C4324-EAE8-0B06-B3AB-73D3D14F17BE}"/>
              </a:ext>
            </a:extLst>
          </p:cNvPr>
          <p:cNvSpPr>
            <a:spLocks noGrp="1"/>
          </p:cNvSpPr>
          <p:nvPr>
            <p:ph type="dt" sz="half" idx="10"/>
          </p:nvPr>
        </p:nvSpPr>
        <p:spPr/>
        <p:txBody>
          <a:bodyPr/>
          <a:lstStyle/>
          <a:p>
            <a:fld id="{08E679A1-31B4-1140-B181-9778D5CB2297}" type="datetimeFigureOut">
              <a:rPr lang="en-US" smtClean="0"/>
              <a:t>8/9/2022</a:t>
            </a:fld>
            <a:endParaRPr lang="en-US"/>
          </a:p>
        </p:txBody>
      </p:sp>
      <p:sp>
        <p:nvSpPr>
          <p:cNvPr id="3" name="Footer Placeholder 2">
            <a:extLst>
              <a:ext uri="{FF2B5EF4-FFF2-40B4-BE49-F238E27FC236}">
                <a16:creationId xmlns:a16="http://schemas.microsoft.com/office/drawing/2014/main" id="{FB86B47F-5468-9A3A-08FA-7C46E16EC78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ECD2DF4-98A9-6A50-5CDC-5C522BD0EB5E}"/>
              </a:ext>
            </a:extLst>
          </p:cNvPr>
          <p:cNvSpPr>
            <a:spLocks noGrp="1"/>
          </p:cNvSpPr>
          <p:nvPr>
            <p:ph type="sldNum" sz="quarter" idx="12"/>
          </p:nvPr>
        </p:nvSpPr>
        <p:spPr/>
        <p:txBody>
          <a:bodyPr/>
          <a:lstStyle/>
          <a:p>
            <a:fld id="{785E511E-F6A3-AF4C-B9A4-F55905A64508}" type="slidenum">
              <a:rPr lang="en-US" smtClean="0"/>
              <a:t>‹#›</a:t>
            </a:fld>
            <a:endParaRPr lang="en-US"/>
          </a:p>
        </p:txBody>
      </p:sp>
    </p:spTree>
    <p:extLst>
      <p:ext uri="{BB962C8B-B14F-4D97-AF65-F5344CB8AC3E}">
        <p14:creationId xmlns:p14="http://schemas.microsoft.com/office/powerpoint/2010/main" val="397006403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F3736-6718-4066-131A-D2896F53CE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554FD4-775A-4E33-6428-2D013E8EBC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51EE282-DFC0-084B-2D13-90EB1261C1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B8753B-347C-4D81-CE10-29299DD7881E}"/>
              </a:ext>
            </a:extLst>
          </p:cNvPr>
          <p:cNvSpPr>
            <a:spLocks noGrp="1"/>
          </p:cNvSpPr>
          <p:nvPr>
            <p:ph type="dt" sz="half" idx="10"/>
          </p:nvPr>
        </p:nvSpPr>
        <p:spPr/>
        <p:txBody>
          <a:bodyPr/>
          <a:lstStyle/>
          <a:p>
            <a:fld id="{08E679A1-31B4-1140-B181-9778D5CB2297}" type="datetimeFigureOut">
              <a:rPr lang="en-US" smtClean="0"/>
              <a:t>8/9/2022</a:t>
            </a:fld>
            <a:endParaRPr lang="en-US"/>
          </a:p>
        </p:txBody>
      </p:sp>
      <p:sp>
        <p:nvSpPr>
          <p:cNvPr id="6" name="Footer Placeholder 5">
            <a:extLst>
              <a:ext uri="{FF2B5EF4-FFF2-40B4-BE49-F238E27FC236}">
                <a16:creationId xmlns:a16="http://schemas.microsoft.com/office/drawing/2014/main" id="{98A876B4-ED56-990D-ACBC-AF321D50C8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AC47F4-9223-3757-D911-86FA1ED095FB}"/>
              </a:ext>
            </a:extLst>
          </p:cNvPr>
          <p:cNvSpPr>
            <a:spLocks noGrp="1"/>
          </p:cNvSpPr>
          <p:nvPr>
            <p:ph type="sldNum" sz="quarter" idx="12"/>
          </p:nvPr>
        </p:nvSpPr>
        <p:spPr/>
        <p:txBody>
          <a:bodyPr/>
          <a:lstStyle/>
          <a:p>
            <a:fld id="{785E511E-F6A3-AF4C-B9A4-F55905A64508}" type="slidenum">
              <a:rPr lang="en-US" smtClean="0"/>
              <a:t>‹#›</a:t>
            </a:fld>
            <a:endParaRPr lang="en-US"/>
          </a:p>
        </p:txBody>
      </p:sp>
    </p:spTree>
    <p:extLst>
      <p:ext uri="{BB962C8B-B14F-4D97-AF65-F5344CB8AC3E}">
        <p14:creationId xmlns:p14="http://schemas.microsoft.com/office/powerpoint/2010/main" val="95363865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DA0C9-B3F4-0EC2-170C-4D15D96E8B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AD7095-5DB5-705E-ADA0-55BA6DC88E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28A85E5-B610-F129-1180-963D5D67CB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F4F2F1-97D7-09A6-5D4F-4B71FD79EDB5}"/>
              </a:ext>
            </a:extLst>
          </p:cNvPr>
          <p:cNvSpPr>
            <a:spLocks noGrp="1"/>
          </p:cNvSpPr>
          <p:nvPr>
            <p:ph type="dt" sz="half" idx="10"/>
          </p:nvPr>
        </p:nvSpPr>
        <p:spPr/>
        <p:txBody>
          <a:bodyPr/>
          <a:lstStyle/>
          <a:p>
            <a:fld id="{08E679A1-31B4-1140-B181-9778D5CB2297}" type="datetimeFigureOut">
              <a:rPr lang="en-US" smtClean="0"/>
              <a:t>8/9/2022</a:t>
            </a:fld>
            <a:endParaRPr lang="en-US"/>
          </a:p>
        </p:txBody>
      </p:sp>
      <p:sp>
        <p:nvSpPr>
          <p:cNvPr id="6" name="Footer Placeholder 5">
            <a:extLst>
              <a:ext uri="{FF2B5EF4-FFF2-40B4-BE49-F238E27FC236}">
                <a16:creationId xmlns:a16="http://schemas.microsoft.com/office/drawing/2014/main" id="{63752F3C-BA55-9F67-C682-A00B47BAA1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DF2C2D-4AAE-2EEF-815D-134E8CBD0A61}"/>
              </a:ext>
            </a:extLst>
          </p:cNvPr>
          <p:cNvSpPr>
            <a:spLocks noGrp="1"/>
          </p:cNvSpPr>
          <p:nvPr>
            <p:ph type="sldNum" sz="quarter" idx="12"/>
          </p:nvPr>
        </p:nvSpPr>
        <p:spPr/>
        <p:txBody>
          <a:bodyPr/>
          <a:lstStyle/>
          <a:p>
            <a:fld id="{785E511E-F6A3-AF4C-B9A4-F55905A64508}" type="slidenum">
              <a:rPr lang="en-US" smtClean="0"/>
              <a:t>‹#›</a:t>
            </a:fld>
            <a:endParaRPr lang="en-US"/>
          </a:p>
        </p:txBody>
      </p:sp>
    </p:spTree>
    <p:extLst>
      <p:ext uri="{BB962C8B-B14F-4D97-AF65-F5344CB8AC3E}">
        <p14:creationId xmlns:p14="http://schemas.microsoft.com/office/powerpoint/2010/main" val="245152552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A0408-482E-08DF-3053-EDCD2EFF768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342C26-F62C-5057-FEDC-D52C2C0BA06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E88C98-BB0D-D100-CE69-8FB2917AA26A}"/>
              </a:ext>
            </a:extLst>
          </p:cNvPr>
          <p:cNvSpPr>
            <a:spLocks noGrp="1"/>
          </p:cNvSpPr>
          <p:nvPr>
            <p:ph type="dt" sz="half" idx="10"/>
          </p:nvPr>
        </p:nvSpPr>
        <p:spPr/>
        <p:txBody>
          <a:bodyPr/>
          <a:lstStyle/>
          <a:p>
            <a:fld id="{08E679A1-31B4-1140-B181-9778D5CB2297}" type="datetimeFigureOut">
              <a:rPr lang="en-US" smtClean="0"/>
              <a:t>8/9/2022</a:t>
            </a:fld>
            <a:endParaRPr lang="en-US"/>
          </a:p>
        </p:txBody>
      </p:sp>
      <p:sp>
        <p:nvSpPr>
          <p:cNvPr id="5" name="Footer Placeholder 4">
            <a:extLst>
              <a:ext uri="{FF2B5EF4-FFF2-40B4-BE49-F238E27FC236}">
                <a16:creationId xmlns:a16="http://schemas.microsoft.com/office/drawing/2014/main" id="{CACDDA45-CF25-0D91-66DF-B8EDB89D78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FCB73B-166B-83BD-1204-AE520044C0B4}"/>
              </a:ext>
            </a:extLst>
          </p:cNvPr>
          <p:cNvSpPr>
            <a:spLocks noGrp="1"/>
          </p:cNvSpPr>
          <p:nvPr>
            <p:ph type="sldNum" sz="quarter" idx="12"/>
          </p:nvPr>
        </p:nvSpPr>
        <p:spPr/>
        <p:txBody>
          <a:bodyPr/>
          <a:lstStyle/>
          <a:p>
            <a:fld id="{785E511E-F6A3-AF4C-B9A4-F55905A64508}" type="slidenum">
              <a:rPr lang="en-US" smtClean="0"/>
              <a:t>‹#›</a:t>
            </a:fld>
            <a:endParaRPr lang="en-US"/>
          </a:p>
        </p:txBody>
      </p:sp>
    </p:spTree>
    <p:extLst>
      <p:ext uri="{BB962C8B-B14F-4D97-AF65-F5344CB8AC3E}">
        <p14:creationId xmlns:p14="http://schemas.microsoft.com/office/powerpoint/2010/main" val="167513973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60D5E3-C223-A1C4-9CF8-8D6CC29835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57EE00F-42BD-1965-C166-1761D2BAC31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33A549-33AB-8FA3-FFE7-B98F68E213D8}"/>
              </a:ext>
            </a:extLst>
          </p:cNvPr>
          <p:cNvSpPr>
            <a:spLocks noGrp="1"/>
          </p:cNvSpPr>
          <p:nvPr>
            <p:ph type="dt" sz="half" idx="10"/>
          </p:nvPr>
        </p:nvSpPr>
        <p:spPr/>
        <p:txBody>
          <a:bodyPr/>
          <a:lstStyle/>
          <a:p>
            <a:fld id="{08E679A1-31B4-1140-B181-9778D5CB2297}" type="datetimeFigureOut">
              <a:rPr lang="en-US" smtClean="0"/>
              <a:t>8/9/2022</a:t>
            </a:fld>
            <a:endParaRPr lang="en-US"/>
          </a:p>
        </p:txBody>
      </p:sp>
      <p:sp>
        <p:nvSpPr>
          <p:cNvPr id="5" name="Footer Placeholder 4">
            <a:extLst>
              <a:ext uri="{FF2B5EF4-FFF2-40B4-BE49-F238E27FC236}">
                <a16:creationId xmlns:a16="http://schemas.microsoft.com/office/drawing/2014/main" id="{7FF5BBFF-5DA4-54FF-11CC-C6AD1DBAB8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0AEBDE-ED4F-32C1-0F45-4F9ECD9F3FF4}"/>
              </a:ext>
            </a:extLst>
          </p:cNvPr>
          <p:cNvSpPr>
            <a:spLocks noGrp="1"/>
          </p:cNvSpPr>
          <p:nvPr>
            <p:ph type="sldNum" sz="quarter" idx="12"/>
          </p:nvPr>
        </p:nvSpPr>
        <p:spPr/>
        <p:txBody>
          <a:bodyPr/>
          <a:lstStyle/>
          <a:p>
            <a:fld id="{785E511E-F6A3-AF4C-B9A4-F55905A64508}" type="slidenum">
              <a:rPr lang="en-US" smtClean="0"/>
              <a:t>‹#›</a:t>
            </a:fld>
            <a:endParaRPr lang="en-US"/>
          </a:p>
        </p:txBody>
      </p:sp>
    </p:spTree>
    <p:extLst>
      <p:ext uri="{BB962C8B-B14F-4D97-AF65-F5344CB8AC3E}">
        <p14:creationId xmlns:p14="http://schemas.microsoft.com/office/powerpoint/2010/main" val="1754302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theme" Target="../theme/theme9.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FA7808-AD31-4927-AE56-228BEF95DF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C5129C-E057-4D21-9A35-6038A85423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429B68-AFF2-465F-A2D0-19A5451937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1EA756-E9BB-4027-9985-539B3CFF9100}" type="datetimeFigureOut">
              <a:rPr lang="en-US" smtClean="0"/>
              <a:t>8/9/2022</a:t>
            </a:fld>
            <a:endParaRPr lang="en-US"/>
          </a:p>
        </p:txBody>
      </p:sp>
      <p:sp>
        <p:nvSpPr>
          <p:cNvPr id="5" name="Footer Placeholder 4">
            <a:extLst>
              <a:ext uri="{FF2B5EF4-FFF2-40B4-BE49-F238E27FC236}">
                <a16:creationId xmlns:a16="http://schemas.microsoft.com/office/drawing/2014/main" id="{B966203D-3387-4D05-A24B-033D9B6EF0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FF6E4D9-6006-4DB3-A26E-DCD4A8107D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F4702D-7F33-4744-A4B4-A5C47D921676}" type="slidenum">
              <a:rPr lang="en-US" smtClean="0"/>
              <a:t>‹#›</a:t>
            </a:fld>
            <a:endParaRPr lang="en-US"/>
          </a:p>
        </p:txBody>
      </p:sp>
    </p:spTree>
    <p:extLst>
      <p:ext uri="{BB962C8B-B14F-4D97-AF65-F5344CB8AC3E}">
        <p14:creationId xmlns:p14="http://schemas.microsoft.com/office/powerpoint/2010/main" val="29958231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39FED1-E27F-43C6-A24F-6B9464F3D2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D7BF5F-B326-47A3-BC8C-2861FC38CD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CE8AB0-EE25-4537-8553-EFF88F27B4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9EE7A3-6F6E-4885-971D-D71CDDE94BF1}" type="datetimeFigureOut">
              <a:rPr lang="en-US" smtClean="0"/>
              <a:t>8/9/2022</a:t>
            </a:fld>
            <a:endParaRPr lang="en-US"/>
          </a:p>
        </p:txBody>
      </p:sp>
      <p:sp>
        <p:nvSpPr>
          <p:cNvPr id="5" name="Footer Placeholder 4">
            <a:extLst>
              <a:ext uri="{FF2B5EF4-FFF2-40B4-BE49-F238E27FC236}">
                <a16:creationId xmlns:a16="http://schemas.microsoft.com/office/drawing/2014/main" id="{5C19B94E-A44A-4C63-BA5C-AB85D6053B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963ED0D-AA10-4157-8915-451E82492F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DFAD02-B091-4883-932A-5D31D67ADAAA}" type="slidenum">
              <a:rPr lang="en-US" smtClean="0"/>
              <a:t>‹#›</a:t>
            </a:fld>
            <a:endParaRPr lang="en-US"/>
          </a:p>
        </p:txBody>
      </p:sp>
    </p:spTree>
    <p:extLst>
      <p:ext uri="{BB962C8B-B14F-4D97-AF65-F5344CB8AC3E}">
        <p14:creationId xmlns:p14="http://schemas.microsoft.com/office/powerpoint/2010/main" val="31208449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9B595E-37A1-44AB-BE01-CEE8080CF0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8D5DB5F-5C48-4BAB-8CD9-D1EF0E3C8A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2D8B03-893B-49B0-AFD0-C2579FCCEA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3C62E7-7A1B-4EE4-BE55-823135642217}" type="datetimeFigureOut">
              <a:rPr lang="en-US" smtClean="0"/>
              <a:t>8/9/2022</a:t>
            </a:fld>
            <a:endParaRPr lang="en-US"/>
          </a:p>
        </p:txBody>
      </p:sp>
      <p:sp>
        <p:nvSpPr>
          <p:cNvPr id="5" name="Footer Placeholder 4">
            <a:extLst>
              <a:ext uri="{FF2B5EF4-FFF2-40B4-BE49-F238E27FC236}">
                <a16:creationId xmlns:a16="http://schemas.microsoft.com/office/drawing/2014/main" id="{B90A159B-F032-46AD-8720-98DC0E9B1F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897112B-5EAF-46BE-B1F1-00852E4F31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1EAD19-3BF9-475B-9CBF-0BB491FFEEF6}" type="slidenum">
              <a:rPr lang="en-US" smtClean="0"/>
              <a:t>‹#›</a:t>
            </a:fld>
            <a:endParaRPr lang="en-US"/>
          </a:p>
        </p:txBody>
      </p:sp>
    </p:spTree>
    <p:extLst>
      <p:ext uri="{BB962C8B-B14F-4D97-AF65-F5344CB8AC3E}">
        <p14:creationId xmlns:p14="http://schemas.microsoft.com/office/powerpoint/2010/main" val="57069967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33" cy="763625"/>
          </a:xfrm>
          <a:prstGeom prst="rect">
            <a:avLst/>
          </a:prstGeom>
          <a:noFill/>
          <a:ln>
            <a:noFill/>
          </a:ln>
        </p:spPr>
        <p:txBody>
          <a:bodyPr spcFirstLastPara="1" wrap="square" lIns="487600" tIns="487600" rIns="487600" bIns="487600" anchor="t" anchorCtr="0">
            <a:normAutofit/>
          </a:bodyPr>
          <a:lstStyle>
            <a:lvl1pPr lvl="0">
              <a:spcBef>
                <a:spcPts val="0"/>
              </a:spcBef>
              <a:spcAft>
                <a:spcPts val="0"/>
              </a:spcAft>
              <a:buClr>
                <a:schemeClr val="dk1"/>
              </a:buClr>
              <a:buSzPts val="14900"/>
              <a:buNone/>
              <a:defRPr sz="14900">
                <a:solidFill>
                  <a:schemeClr val="dk1"/>
                </a:solidFill>
              </a:defRPr>
            </a:lvl1pPr>
            <a:lvl2pPr lvl="1">
              <a:spcBef>
                <a:spcPts val="0"/>
              </a:spcBef>
              <a:spcAft>
                <a:spcPts val="0"/>
              </a:spcAft>
              <a:buClr>
                <a:schemeClr val="dk1"/>
              </a:buClr>
              <a:buSzPts val="14900"/>
              <a:buNone/>
              <a:defRPr sz="14900">
                <a:solidFill>
                  <a:schemeClr val="dk1"/>
                </a:solidFill>
              </a:defRPr>
            </a:lvl2pPr>
            <a:lvl3pPr lvl="2">
              <a:spcBef>
                <a:spcPts val="0"/>
              </a:spcBef>
              <a:spcAft>
                <a:spcPts val="0"/>
              </a:spcAft>
              <a:buClr>
                <a:schemeClr val="dk1"/>
              </a:buClr>
              <a:buSzPts val="14900"/>
              <a:buNone/>
              <a:defRPr sz="14900">
                <a:solidFill>
                  <a:schemeClr val="dk1"/>
                </a:solidFill>
              </a:defRPr>
            </a:lvl3pPr>
            <a:lvl4pPr lvl="3">
              <a:spcBef>
                <a:spcPts val="0"/>
              </a:spcBef>
              <a:spcAft>
                <a:spcPts val="0"/>
              </a:spcAft>
              <a:buClr>
                <a:schemeClr val="dk1"/>
              </a:buClr>
              <a:buSzPts val="14900"/>
              <a:buNone/>
              <a:defRPr sz="14900">
                <a:solidFill>
                  <a:schemeClr val="dk1"/>
                </a:solidFill>
              </a:defRPr>
            </a:lvl4pPr>
            <a:lvl5pPr lvl="4">
              <a:spcBef>
                <a:spcPts val="0"/>
              </a:spcBef>
              <a:spcAft>
                <a:spcPts val="0"/>
              </a:spcAft>
              <a:buClr>
                <a:schemeClr val="dk1"/>
              </a:buClr>
              <a:buSzPts val="14900"/>
              <a:buNone/>
              <a:defRPr sz="14900">
                <a:solidFill>
                  <a:schemeClr val="dk1"/>
                </a:solidFill>
              </a:defRPr>
            </a:lvl5pPr>
            <a:lvl6pPr lvl="5">
              <a:spcBef>
                <a:spcPts val="0"/>
              </a:spcBef>
              <a:spcAft>
                <a:spcPts val="0"/>
              </a:spcAft>
              <a:buClr>
                <a:schemeClr val="dk1"/>
              </a:buClr>
              <a:buSzPts val="14900"/>
              <a:buNone/>
              <a:defRPr sz="14900">
                <a:solidFill>
                  <a:schemeClr val="dk1"/>
                </a:solidFill>
              </a:defRPr>
            </a:lvl6pPr>
            <a:lvl7pPr lvl="6">
              <a:spcBef>
                <a:spcPts val="0"/>
              </a:spcBef>
              <a:spcAft>
                <a:spcPts val="0"/>
              </a:spcAft>
              <a:buClr>
                <a:schemeClr val="dk1"/>
              </a:buClr>
              <a:buSzPts val="14900"/>
              <a:buNone/>
              <a:defRPr sz="14900">
                <a:solidFill>
                  <a:schemeClr val="dk1"/>
                </a:solidFill>
              </a:defRPr>
            </a:lvl7pPr>
            <a:lvl8pPr lvl="7">
              <a:spcBef>
                <a:spcPts val="0"/>
              </a:spcBef>
              <a:spcAft>
                <a:spcPts val="0"/>
              </a:spcAft>
              <a:buClr>
                <a:schemeClr val="dk1"/>
              </a:buClr>
              <a:buSzPts val="14900"/>
              <a:buNone/>
              <a:defRPr sz="14900">
                <a:solidFill>
                  <a:schemeClr val="dk1"/>
                </a:solidFill>
              </a:defRPr>
            </a:lvl8pPr>
            <a:lvl9pPr lvl="8">
              <a:spcBef>
                <a:spcPts val="0"/>
              </a:spcBef>
              <a:spcAft>
                <a:spcPts val="0"/>
              </a:spcAft>
              <a:buClr>
                <a:schemeClr val="dk1"/>
              </a:buClr>
              <a:buSzPts val="14900"/>
              <a:buNone/>
              <a:defRPr sz="14900">
                <a:solidFill>
                  <a:schemeClr val="dk1"/>
                </a:solidFill>
              </a:defRPr>
            </a:lvl9pPr>
          </a:lstStyle>
          <a:p>
            <a:endParaRPr/>
          </a:p>
        </p:txBody>
      </p:sp>
      <p:sp>
        <p:nvSpPr>
          <p:cNvPr id="7" name="Google Shape;7;p1"/>
          <p:cNvSpPr txBox="1">
            <a:spLocks noGrp="1"/>
          </p:cNvSpPr>
          <p:nvPr>
            <p:ph type="body" idx="1"/>
          </p:nvPr>
        </p:nvSpPr>
        <p:spPr>
          <a:xfrm>
            <a:off x="415600" y="1536633"/>
            <a:ext cx="11360833" cy="4555188"/>
          </a:xfrm>
          <a:prstGeom prst="rect">
            <a:avLst/>
          </a:prstGeom>
          <a:noFill/>
          <a:ln>
            <a:noFill/>
          </a:ln>
        </p:spPr>
        <p:txBody>
          <a:bodyPr spcFirstLastPara="1" wrap="square" lIns="487600" tIns="487600" rIns="487600" bIns="487600" anchor="t" anchorCtr="0">
            <a:normAutofit/>
          </a:bodyPr>
          <a:lstStyle>
            <a:lvl1pPr marL="457200" lvl="0" indent="-838200">
              <a:lnSpc>
                <a:spcPct val="115000"/>
              </a:lnSpc>
              <a:spcBef>
                <a:spcPts val="0"/>
              </a:spcBef>
              <a:spcAft>
                <a:spcPts val="0"/>
              </a:spcAft>
              <a:buClr>
                <a:schemeClr val="dk2"/>
              </a:buClr>
              <a:buSzPts val="9600"/>
              <a:buChar char="●"/>
              <a:defRPr sz="9600">
                <a:solidFill>
                  <a:schemeClr val="dk2"/>
                </a:solidFill>
              </a:defRPr>
            </a:lvl1pPr>
            <a:lvl2pPr marL="914400" lvl="1" indent="-704850">
              <a:lnSpc>
                <a:spcPct val="115000"/>
              </a:lnSpc>
              <a:spcBef>
                <a:spcPts val="0"/>
              </a:spcBef>
              <a:spcAft>
                <a:spcPts val="0"/>
              </a:spcAft>
              <a:buClr>
                <a:schemeClr val="dk2"/>
              </a:buClr>
              <a:buSzPts val="7500"/>
              <a:buChar char="○"/>
              <a:defRPr sz="7500">
                <a:solidFill>
                  <a:schemeClr val="dk2"/>
                </a:solidFill>
              </a:defRPr>
            </a:lvl2pPr>
            <a:lvl3pPr marL="1371600" lvl="2" indent="-704850">
              <a:lnSpc>
                <a:spcPct val="115000"/>
              </a:lnSpc>
              <a:spcBef>
                <a:spcPts val="0"/>
              </a:spcBef>
              <a:spcAft>
                <a:spcPts val="0"/>
              </a:spcAft>
              <a:buClr>
                <a:schemeClr val="dk2"/>
              </a:buClr>
              <a:buSzPts val="7500"/>
              <a:buChar char="■"/>
              <a:defRPr sz="7500">
                <a:solidFill>
                  <a:schemeClr val="dk2"/>
                </a:solidFill>
              </a:defRPr>
            </a:lvl3pPr>
            <a:lvl4pPr marL="1828800" lvl="3" indent="-704850">
              <a:lnSpc>
                <a:spcPct val="115000"/>
              </a:lnSpc>
              <a:spcBef>
                <a:spcPts val="0"/>
              </a:spcBef>
              <a:spcAft>
                <a:spcPts val="0"/>
              </a:spcAft>
              <a:buClr>
                <a:schemeClr val="dk2"/>
              </a:buClr>
              <a:buSzPts val="7500"/>
              <a:buChar char="●"/>
              <a:defRPr sz="7500">
                <a:solidFill>
                  <a:schemeClr val="dk2"/>
                </a:solidFill>
              </a:defRPr>
            </a:lvl4pPr>
            <a:lvl5pPr marL="2286000" lvl="4" indent="-704850">
              <a:lnSpc>
                <a:spcPct val="115000"/>
              </a:lnSpc>
              <a:spcBef>
                <a:spcPts val="0"/>
              </a:spcBef>
              <a:spcAft>
                <a:spcPts val="0"/>
              </a:spcAft>
              <a:buClr>
                <a:schemeClr val="dk2"/>
              </a:buClr>
              <a:buSzPts val="7500"/>
              <a:buChar char="○"/>
              <a:defRPr sz="7500">
                <a:solidFill>
                  <a:schemeClr val="dk2"/>
                </a:solidFill>
              </a:defRPr>
            </a:lvl5pPr>
            <a:lvl6pPr marL="2743200" lvl="5" indent="-704850">
              <a:lnSpc>
                <a:spcPct val="115000"/>
              </a:lnSpc>
              <a:spcBef>
                <a:spcPts val="0"/>
              </a:spcBef>
              <a:spcAft>
                <a:spcPts val="0"/>
              </a:spcAft>
              <a:buClr>
                <a:schemeClr val="dk2"/>
              </a:buClr>
              <a:buSzPts val="7500"/>
              <a:buChar char="■"/>
              <a:defRPr sz="7500">
                <a:solidFill>
                  <a:schemeClr val="dk2"/>
                </a:solidFill>
              </a:defRPr>
            </a:lvl6pPr>
            <a:lvl7pPr marL="3200400" lvl="6" indent="-704850">
              <a:lnSpc>
                <a:spcPct val="115000"/>
              </a:lnSpc>
              <a:spcBef>
                <a:spcPts val="0"/>
              </a:spcBef>
              <a:spcAft>
                <a:spcPts val="0"/>
              </a:spcAft>
              <a:buClr>
                <a:schemeClr val="dk2"/>
              </a:buClr>
              <a:buSzPts val="7500"/>
              <a:buChar char="●"/>
              <a:defRPr sz="7500">
                <a:solidFill>
                  <a:schemeClr val="dk2"/>
                </a:solidFill>
              </a:defRPr>
            </a:lvl7pPr>
            <a:lvl8pPr marL="3657600" lvl="7" indent="-704850">
              <a:lnSpc>
                <a:spcPct val="115000"/>
              </a:lnSpc>
              <a:spcBef>
                <a:spcPts val="0"/>
              </a:spcBef>
              <a:spcAft>
                <a:spcPts val="0"/>
              </a:spcAft>
              <a:buClr>
                <a:schemeClr val="dk2"/>
              </a:buClr>
              <a:buSzPts val="7500"/>
              <a:buChar char="○"/>
              <a:defRPr sz="7500">
                <a:solidFill>
                  <a:schemeClr val="dk2"/>
                </a:solidFill>
              </a:defRPr>
            </a:lvl8pPr>
            <a:lvl9pPr marL="4114800" lvl="8" indent="-704850">
              <a:lnSpc>
                <a:spcPct val="115000"/>
              </a:lnSpc>
              <a:spcBef>
                <a:spcPts val="0"/>
              </a:spcBef>
              <a:spcAft>
                <a:spcPts val="0"/>
              </a:spcAft>
              <a:buClr>
                <a:schemeClr val="dk2"/>
              </a:buClr>
              <a:buSzPts val="7500"/>
              <a:buChar char="■"/>
              <a:defRPr sz="7500">
                <a:solidFill>
                  <a:schemeClr val="dk2"/>
                </a:solidFill>
              </a:defRPr>
            </a:lvl9pPr>
          </a:lstStyle>
          <a:p>
            <a:endParaRPr/>
          </a:p>
        </p:txBody>
      </p:sp>
      <p:sp>
        <p:nvSpPr>
          <p:cNvPr id="8" name="Google Shape;8;p1"/>
          <p:cNvSpPr txBox="1">
            <a:spLocks noGrp="1"/>
          </p:cNvSpPr>
          <p:nvPr>
            <p:ph type="sldNum" idx="12"/>
          </p:nvPr>
        </p:nvSpPr>
        <p:spPr>
          <a:xfrm>
            <a:off x="11296611" y="6217622"/>
            <a:ext cx="731583" cy="524813"/>
          </a:xfrm>
          <a:prstGeom prst="rect">
            <a:avLst/>
          </a:prstGeom>
          <a:noFill/>
          <a:ln>
            <a:noFill/>
          </a:ln>
        </p:spPr>
        <p:txBody>
          <a:bodyPr spcFirstLastPara="1" wrap="square" lIns="487600" tIns="487600" rIns="487600" bIns="487600" anchor="ctr" anchorCtr="0">
            <a:normAutofit/>
          </a:bodyPr>
          <a:lstStyle>
            <a:lvl1pPr lvl="0" algn="r">
              <a:buNone/>
              <a:defRPr sz="1104">
                <a:solidFill>
                  <a:schemeClr val="dk2"/>
                </a:solidFill>
              </a:defRPr>
            </a:lvl1pPr>
            <a:lvl2pPr lvl="1" algn="r">
              <a:buNone/>
              <a:defRPr sz="1104">
                <a:solidFill>
                  <a:schemeClr val="dk2"/>
                </a:solidFill>
              </a:defRPr>
            </a:lvl2pPr>
            <a:lvl3pPr lvl="2" algn="r">
              <a:buNone/>
              <a:defRPr sz="1104">
                <a:solidFill>
                  <a:schemeClr val="dk2"/>
                </a:solidFill>
              </a:defRPr>
            </a:lvl3pPr>
            <a:lvl4pPr lvl="3" algn="r">
              <a:buNone/>
              <a:defRPr sz="1104">
                <a:solidFill>
                  <a:schemeClr val="dk2"/>
                </a:solidFill>
              </a:defRPr>
            </a:lvl4pPr>
            <a:lvl5pPr lvl="4" algn="r">
              <a:buNone/>
              <a:defRPr sz="1104">
                <a:solidFill>
                  <a:schemeClr val="dk2"/>
                </a:solidFill>
              </a:defRPr>
            </a:lvl5pPr>
            <a:lvl6pPr lvl="5" algn="r">
              <a:buNone/>
              <a:defRPr sz="1104">
                <a:solidFill>
                  <a:schemeClr val="dk2"/>
                </a:solidFill>
              </a:defRPr>
            </a:lvl6pPr>
            <a:lvl7pPr lvl="6" algn="r">
              <a:buNone/>
              <a:defRPr sz="1104">
                <a:solidFill>
                  <a:schemeClr val="dk2"/>
                </a:solidFill>
              </a:defRPr>
            </a:lvl7pPr>
            <a:lvl8pPr lvl="7" algn="r">
              <a:buNone/>
              <a:defRPr sz="1104">
                <a:solidFill>
                  <a:schemeClr val="dk2"/>
                </a:solidFill>
              </a:defRPr>
            </a:lvl8pPr>
            <a:lvl9pPr lvl="8" algn="r">
              <a:buNone/>
              <a:defRPr sz="1104">
                <a:solidFill>
                  <a:schemeClr val="dk2"/>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5E0855-7418-E19F-94E5-749D2240C0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01B8B71-BD6F-02B4-21BE-06F02A1D2B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AAD7FB-A6A9-FD08-DAA0-B0CF0B4B03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775917-FAAC-3E4C-A6A0-2BCE8A73AEA3}" type="datetimeFigureOut">
              <a:rPr lang="en-US" smtClean="0"/>
              <a:t>8/9/2022</a:t>
            </a:fld>
            <a:endParaRPr lang="en-US"/>
          </a:p>
        </p:txBody>
      </p:sp>
      <p:sp>
        <p:nvSpPr>
          <p:cNvPr id="5" name="Footer Placeholder 4">
            <a:extLst>
              <a:ext uri="{FF2B5EF4-FFF2-40B4-BE49-F238E27FC236}">
                <a16:creationId xmlns:a16="http://schemas.microsoft.com/office/drawing/2014/main" id="{CD2EB7BF-345A-271E-29BB-0BC7F9B294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7F01F72-A367-B39A-C6E2-2C3AF2417C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4243A7-7094-9E44-8427-07940BDDB850}" type="slidenum">
              <a:rPr lang="en-US" smtClean="0"/>
              <a:t>‹#›</a:t>
            </a:fld>
            <a:endParaRPr lang="en-US"/>
          </a:p>
        </p:txBody>
      </p:sp>
    </p:spTree>
    <p:extLst>
      <p:ext uri="{BB962C8B-B14F-4D97-AF65-F5344CB8AC3E}">
        <p14:creationId xmlns:p14="http://schemas.microsoft.com/office/powerpoint/2010/main" val="194013946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985070-8BF2-6E1C-C4DA-4AA3703157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22F4702-34BA-8A41-B97D-65B3889A4A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A73BAF-8342-70EB-159F-7E7C5DF2E2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22A644-D2C7-4E4F-89A4-350C8C961E27}" type="datetimeFigureOut">
              <a:rPr lang="en-US" smtClean="0"/>
              <a:t>8/9/2022</a:t>
            </a:fld>
            <a:endParaRPr lang="en-US"/>
          </a:p>
        </p:txBody>
      </p:sp>
      <p:sp>
        <p:nvSpPr>
          <p:cNvPr id="5" name="Footer Placeholder 4">
            <a:extLst>
              <a:ext uri="{FF2B5EF4-FFF2-40B4-BE49-F238E27FC236}">
                <a16:creationId xmlns:a16="http://schemas.microsoft.com/office/drawing/2014/main" id="{5F5FBE82-33FB-28A1-6D46-445EDE4E4B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C92F797-44A2-F7A3-DB7E-CFE9023BEF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04F084-11E3-4DE3-B37E-700E3F46CA50}" type="slidenum">
              <a:rPr lang="en-US" smtClean="0"/>
              <a:t>‹#›</a:t>
            </a:fld>
            <a:endParaRPr lang="en-US"/>
          </a:p>
        </p:txBody>
      </p:sp>
    </p:spTree>
    <p:extLst>
      <p:ext uri="{BB962C8B-B14F-4D97-AF65-F5344CB8AC3E}">
        <p14:creationId xmlns:p14="http://schemas.microsoft.com/office/powerpoint/2010/main" val="377471404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5B2FED-5C6D-67EB-5AAC-3550F13FFA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47B117-EE3D-671C-0AEC-82EB6AF93B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DAA6E6-2575-534D-F97D-3FA6EC53A1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58391C-4736-3C43-847C-A2AEDC858392}" type="datetimeFigureOut">
              <a:rPr lang="en-US" smtClean="0"/>
              <a:t>8/9/2022</a:t>
            </a:fld>
            <a:endParaRPr lang="en-US"/>
          </a:p>
        </p:txBody>
      </p:sp>
      <p:sp>
        <p:nvSpPr>
          <p:cNvPr id="5" name="Footer Placeholder 4">
            <a:extLst>
              <a:ext uri="{FF2B5EF4-FFF2-40B4-BE49-F238E27FC236}">
                <a16:creationId xmlns:a16="http://schemas.microsoft.com/office/drawing/2014/main" id="{7C8D71FD-96EC-040B-A203-2978C85F2A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0875BC-93BA-F862-F49A-D5DD2C3023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8AA2F7-E5AC-0343-ADBD-9612B1E68E6E}" type="slidenum">
              <a:rPr lang="en-US" smtClean="0"/>
              <a:t>‹#›</a:t>
            </a:fld>
            <a:endParaRPr lang="en-US"/>
          </a:p>
        </p:txBody>
      </p:sp>
    </p:spTree>
    <p:extLst>
      <p:ext uri="{BB962C8B-B14F-4D97-AF65-F5344CB8AC3E}">
        <p14:creationId xmlns:p14="http://schemas.microsoft.com/office/powerpoint/2010/main" val="303879020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38F29D-3EF3-4BB4-98E7-D5B78390B7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C2EE69C-1E2F-4009-B325-FAA88A139F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709AC4-8B60-4AA7-B03B-5526B2C057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DECC84-B6EA-4F79-A46D-AA724154D91E}" type="datetimeFigureOut">
              <a:rPr lang="en-US" smtClean="0"/>
              <a:t>8/9/2022</a:t>
            </a:fld>
            <a:endParaRPr lang="en-US"/>
          </a:p>
        </p:txBody>
      </p:sp>
      <p:sp>
        <p:nvSpPr>
          <p:cNvPr id="5" name="Footer Placeholder 4">
            <a:extLst>
              <a:ext uri="{FF2B5EF4-FFF2-40B4-BE49-F238E27FC236}">
                <a16:creationId xmlns:a16="http://schemas.microsoft.com/office/drawing/2014/main" id="{DC71C30C-4A55-422B-8AC7-1CC625CCC1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4AE07CE-F599-4586-9958-B7A8FBAF0A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2344D5-EB56-4A88-A212-5DE8A92324CC}" type="slidenum">
              <a:rPr lang="en-US" smtClean="0"/>
              <a:t>‹#›</a:t>
            </a:fld>
            <a:endParaRPr lang="en-US"/>
          </a:p>
        </p:txBody>
      </p:sp>
    </p:spTree>
    <p:extLst>
      <p:ext uri="{BB962C8B-B14F-4D97-AF65-F5344CB8AC3E}">
        <p14:creationId xmlns:p14="http://schemas.microsoft.com/office/powerpoint/2010/main" val="156823590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1075AD-8D20-4543-A484-C63A200FF7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71BAD3-3D86-4012-835E-4CDD7A2BAF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1C3025-4D7D-4E9C-B835-B84C10F084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F2A453-1B49-4EB9-864F-D42AAC8A740A}" type="datetimeFigureOut">
              <a:rPr lang="en-US" smtClean="0"/>
              <a:t>8/9/2022</a:t>
            </a:fld>
            <a:endParaRPr lang="en-US"/>
          </a:p>
        </p:txBody>
      </p:sp>
      <p:sp>
        <p:nvSpPr>
          <p:cNvPr id="5" name="Footer Placeholder 4">
            <a:extLst>
              <a:ext uri="{FF2B5EF4-FFF2-40B4-BE49-F238E27FC236}">
                <a16:creationId xmlns:a16="http://schemas.microsoft.com/office/drawing/2014/main" id="{8828056F-6E2C-4025-860C-5B89568ED0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B170199-7B93-4F9D-BFEA-C868226ACE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37C1DA-4806-4DCD-8EE0-2740219D167C}" type="slidenum">
              <a:rPr lang="en-US" smtClean="0"/>
              <a:t>‹#›</a:t>
            </a:fld>
            <a:endParaRPr lang="en-US"/>
          </a:p>
        </p:txBody>
      </p:sp>
    </p:spTree>
    <p:extLst>
      <p:ext uri="{BB962C8B-B14F-4D97-AF65-F5344CB8AC3E}">
        <p14:creationId xmlns:p14="http://schemas.microsoft.com/office/powerpoint/2010/main" val="28130790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C93B0A-AE41-6679-86F1-A9BEC37789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2959D14-0A11-B88A-90CB-A4D82BF868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5A36E0-F7F9-244D-5FCC-AEEE4321BA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E679A1-31B4-1140-B181-9778D5CB2297}" type="datetimeFigureOut">
              <a:rPr lang="en-US" smtClean="0"/>
              <a:t>8/9/2022</a:t>
            </a:fld>
            <a:endParaRPr lang="en-US"/>
          </a:p>
        </p:txBody>
      </p:sp>
      <p:sp>
        <p:nvSpPr>
          <p:cNvPr id="5" name="Footer Placeholder 4">
            <a:extLst>
              <a:ext uri="{FF2B5EF4-FFF2-40B4-BE49-F238E27FC236}">
                <a16:creationId xmlns:a16="http://schemas.microsoft.com/office/drawing/2014/main" id="{C48D827F-DF93-3DA7-D4D2-1630A7F17A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A3F1D0-A587-FCEF-0793-C385420CE4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5E511E-F6A3-AF4C-B9A4-F55905A64508}" type="slidenum">
              <a:rPr lang="en-US" smtClean="0"/>
              <a:t>‹#›</a:t>
            </a:fld>
            <a:endParaRPr lang="en-US"/>
          </a:p>
        </p:txBody>
      </p:sp>
    </p:spTree>
    <p:extLst>
      <p:ext uri="{BB962C8B-B14F-4D97-AF65-F5344CB8AC3E}">
        <p14:creationId xmlns:p14="http://schemas.microsoft.com/office/powerpoint/2010/main" val="3863942778"/>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4.png"/><Relationship Id="rId2" Type="http://schemas.openxmlformats.org/officeDocument/2006/relationships/image" Target="../media/image273.png"/><Relationship Id="rId1" Type="http://schemas.openxmlformats.org/officeDocument/2006/relationships/slideLayout" Target="../slideLayouts/slideLayout100.xml"/></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280.png"/><Relationship Id="rId18" Type="http://schemas.openxmlformats.org/officeDocument/2006/relationships/image" Target="../media/image284.png"/><Relationship Id="rId3" Type="http://schemas.openxmlformats.org/officeDocument/2006/relationships/notesSlide" Target="../notesSlides/notesSlide5.xml"/><Relationship Id="rId7" Type="http://schemas.openxmlformats.org/officeDocument/2006/relationships/image" Target="../media/image276.emf"/><Relationship Id="rId12" Type="http://schemas.openxmlformats.org/officeDocument/2006/relationships/image" Target="../media/image279.png"/><Relationship Id="rId17" Type="http://schemas.openxmlformats.org/officeDocument/2006/relationships/chart" Target="../charts/chart1.xml"/><Relationship Id="rId2" Type="http://schemas.openxmlformats.org/officeDocument/2006/relationships/slideLayout" Target="../slideLayouts/slideLayout101.xml"/><Relationship Id="rId16" Type="http://schemas.openxmlformats.org/officeDocument/2006/relationships/image" Target="../media/image283.tif"/><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278.emf"/><Relationship Id="rId5" Type="http://schemas.openxmlformats.org/officeDocument/2006/relationships/image" Target="../media/image275.emf"/><Relationship Id="rId15" Type="http://schemas.openxmlformats.org/officeDocument/2006/relationships/image" Target="../media/image282.ti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277.emf"/><Relationship Id="rId14" Type="http://schemas.openxmlformats.org/officeDocument/2006/relationships/image" Target="../media/image281.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jpeg"/><Relationship Id="rId18" Type="http://schemas.openxmlformats.org/officeDocument/2006/relationships/image" Target="../media/image19.pn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jpeg"/><Relationship Id="rId2" Type="http://schemas.openxmlformats.org/officeDocument/2006/relationships/image" Target="../media/image3.png"/><Relationship Id="rId16"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jpeg"/><Relationship Id="rId15" Type="http://schemas.openxmlformats.org/officeDocument/2006/relationships/image" Target="../media/image16.png"/><Relationship Id="rId10" Type="http://schemas.openxmlformats.org/officeDocument/2006/relationships/image" Target="../media/image11.jpeg"/><Relationship Id="rId19" Type="http://schemas.openxmlformats.org/officeDocument/2006/relationships/image" Target="../media/image20.png"/><Relationship Id="rId4" Type="http://schemas.openxmlformats.org/officeDocument/2006/relationships/image" Target="../media/image5.jpeg"/><Relationship Id="rId9" Type="http://schemas.openxmlformats.org/officeDocument/2006/relationships/image" Target="../media/image10.jpeg"/><Relationship Id="rId14"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26.jp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jpg"/><Relationship Id="rId12"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25.xml"/><Relationship Id="rId6" Type="http://schemas.openxmlformats.org/officeDocument/2006/relationships/image" Target="../media/image24.jpg"/><Relationship Id="rId11" Type="http://schemas.openxmlformats.org/officeDocument/2006/relationships/image" Target="../media/image29.png"/><Relationship Id="rId5" Type="http://schemas.openxmlformats.org/officeDocument/2006/relationships/image" Target="../media/image23.jpg"/><Relationship Id="rId10" Type="http://schemas.openxmlformats.org/officeDocument/2006/relationships/image" Target="../media/image28.jpg"/><Relationship Id="rId4" Type="http://schemas.openxmlformats.org/officeDocument/2006/relationships/image" Target="../media/image22.jpg"/><Relationship Id="rId9" Type="http://schemas.openxmlformats.org/officeDocument/2006/relationships/image" Target="../media/image27.png"/></Relationships>
</file>

<file path=ppt/slides/_rels/slide4.xml.rels><?xml version="1.0" encoding="UTF-8" standalone="yes"?>
<Relationships xmlns="http://schemas.openxmlformats.org/package/2006/relationships"><Relationship Id="rId117" Type="http://schemas.openxmlformats.org/officeDocument/2006/relationships/image" Target="../media/image86.png"/><Relationship Id="rId299" Type="http://schemas.openxmlformats.org/officeDocument/2006/relationships/customXml" Target="../ink/ink155.xml"/><Relationship Id="rId21" Type="http://schemas.openxmlformats.org/officeDocument/2006/relationships/image" Target="../media/image41.png"/><Relationship Id="rId63" Type="http://schemas.openxmlformats.org/officeDocument/2006/relationships/image" Target="../media/image62.png"/><Relationship Id="rId159" Type="http://schemas.openxmlformats.org/officeDocument/2006/relationships/customXml" Target="../ink/ink85.xml"/><Relationship Id="rId324" Type="http://schemas.openxmlformats.org/officeDocument/2006/relationships/image" Target="../media/image186.png"/><Relationship Id="rId366" Type="http://schemas.openxmlformats.org/officeDocument/2006/relationships/image" Target="../media/image207.png"/><Relationship Id="rId170" Type="http://schemas.openxmlformats.org/officeDocument/2006/relationships/image" Target="../media/image109.png"/><Relationship Id="rId226" Type="http://schemas.openxmlformats.org/officeDocument/2006/relationships/image" Target="../media/image137.png"/><Relationship Id="rId268" Type="http://schemas.openxmlformats.org/officeDocument/2006/relationships/image" Target="../media/image158.png"/><Relationship Id="rId32" Type="http://schemas.openxmlformats.org/officeDocument/2006/relationships/customXml" Target="../ink/ink15.xml"/><Relationship Id="rId74" Type="http://schemas.openxmlformats.org/officeDocument/2006/relationships/image" Target="../media/image67.png"/><Relationship Id="rId128" Type="http://schemas.openxmlformats.org/officeDocument/2006/relationships/customXml" Target="../ink/ink66.xml"/><Relationship Id="rId335" Type="http://schemas.openxmlformats.org/officeDocument/2006/relationships/customXml" Target="../ink/ink173.xml"/><Relationship Id="rId377" Type="http://schemas.openxmlformats.org/officeDocument/2006/relationships/customXml" Target="../ink/ink194.xml"/><Relationship Id="rId5" Type="http://schemas.openxmlformats.org/officeDocument/2006/relationships/image" Target="../media/image33.png"/><Relationship Id="rId181" Type="http://schemas.openxmlformats.org/officeDocument/2006/relationships/customXml" Target="../ink/ink96.xml"/><Relationship Id="rId237" Type="http://schemas.openxmlformats.org/officeDocument/2006/relationships/customXml" Target="../ink/ink124.xml"/><Relationship Id="rId279" Type="http://schemas.openxmlformats.org/officeDocument/2006/relationships/customXml" Target="../ink/ink145.xml"/><Relationship Id="rId43" Type="http://schemas.openxmlformats.org/officeDocument/2006/relationships/image" Target="../media/image52.png"/><Relationship Id="rId139" Type="http://schemas.openxmlformats.org/officeDocument/2006/relationships/customXml" Target="../ink/ink74.xml"/><Relationship Id="rId290" Type="http://schemas.openxmlformats.org/officeDocument/2006/relationships/image" Target="../media/image169.png"/><Relationship Id="rId304" Type="http://schemas.openxmlformats.org/officeDocument/2006/relationships/image" Target="../media/image176.png"/><Relationship Id="rId346" Type="http://schemas.openxmlformats.org/officeDocument/2006/relationships/image" Target="../media/image197.png"/><Relationship Id="rId388" Type="http://schemas.openxmlformats.org/officeDocument/2006/relationships/image" Target="../media/image221.png"/><Relationship Id="rId85" Type="http://schemas.openxmlformats.org/officeDocument/2006/relationships/customXml" Target="../ink/ink42.xml"/><Relationship Id="rId150" Type="http://schemas.openxmlformats.org/officeDocument/2006/relationships/image" Target="../media/image99.png"/><Relationship Id="rId192" Type="http://schemas.openxmlformats.org/officeDocument/2006/relationships/image" Target="../media/image120.png"/><Relationship Id="rId206" Type="http://schemas.openxmlformats.org/officeDocument/2006/relationships/image" Target="../media/image127.png"/><Relationship Id="rId248" Type="http://schemas.openxmlformats.org/officeDocument/2006/relationships/image" Target="../media/image148.png"/><Relationship Id="rId12" Type="http://schemas.openxmlformats.org/officeDocument/2006/relationships/customXml" Target="../ink/ink5.xml"/><Relationship Id="rId108" Type="http://schemas.openxmlformats.org/officeDocument/2006/relationships/customXml" Target="../ink/ink56.xml"/><Relationship Id="rId315" Type="http://schemas.openxmlformats.org/officeDocument/2006/relationships/customXml" Target="../ink/ink163.xml"/><Relationship Id="rId357" Type="http://schemas.openxmlformats.org/officeDocument/2006/relationships/customXml" Target="../ink/ink184.xml"/><Relationship Id="rId54" Type="http://schemas.openxmlformats.org/officeDocument/2006/relationships/customXml" Target="../ink/ink26.xml"/><Relationship Id="rId96" Type="http://schemas.openxmlformats.org/officeDocument/2006/relationships/image" Target="../media/image78.png"/><Relationship Id="rId161" Type="http://schemas.openxmlformats.org/officeDocument/2006/relationships/customXml" Target="../ink/ink86.xml"/><Relationship Id="rId217" Type="http://schemas.openxmlformats.org/officeDocument/2006/relationships/customXml" Target="../ink/ink114.xml"/><Relationship Id="rId259" Type="http://schemas.openxmlformats.org/officeDocument/2006/relationships/customXml" Target="../ink/ink135.xml"/><Relationship Id="rId23" Type="http://schemas.openxmlformats.org/officeDocument/2006/relationships/image" Target="../media/image42.png"/><Relationship Id="rId119" Type="http://schemas.openxmlformats.org/officeDocument/2006/relationships/image" Target="../media/image87.png"/><Relationship Id="rId270" Type="http://schemas.openxmlformats.org/officeDocument/2006/relationships/image" Target="../media/image159.png"/><Relationship Id="rId326" Type="http://schemas.openxmlformats.org/officeDocument/2006/relationships/image" Target="../media/image187.png"/><Relationship Id="rId65" Type="http://schemas.openxmlformats.org/officeDocument/2006/relationships/image" Target="../media/image63.png"/><Relationship Id="rId130" Type="http://schemas.openxmlformats.org/officeDocument/2006/relationships/customXml" Target="../ink/ink67.xml"/><Relationship Id="rId368" Type="http://schemas.openxmlformats.org/officeDocument/2006/relationships/image" Target="../media/image208.png"/><Relationship Id="rId172" Type="http://schemas.openxmlformats.org/officeDocument/2006/relationships/image" Target="../media/image110.png"/><Relationship Id="rId228" Type="http://schemas.openxmlformats.org/officeDocument/2006/relationships/image" Target="../media/image138.png"/><Relationship Id="rId281" Type="http://schemas.openxmlformats.org/officeDocument/2006/relationships/customXml" Target="../ink/ink146.xml"/><Relationship Id="rId337" Type="http://schemas.openxmlformats.org/officeDocument/2006/relationships/customXml" Target="../ink/ink174.xml"/><Relationship Id="rId34" Type="http://schemas.openxmlformats.org/officeDocument/2006/relationships/customXml" Target="../ink/ink16.xml"/><Relationship Id="rId76" Type="http://schemas.openxmlformats.org/officeDocument/2006/relationships/image" Target="../media/image68.png"/><Relationship Id="rId141" Type="http://schemas.openxmlformats.org/officeDocument/2006/relationships/customXml" Target="../ink/ink76.xml"/><Relationship Id="rId379" Type="http://schemas.openxmlformats.org/officeDocument/2006/relationships/customXml" Target="../ink/ink195.xml"/><Relationship Id="rId7" Type="http://schemas.openxmlformats.org/officeDocument/2006/relationships/image" Target="../media/image34.png"/><Relationship Id="rId183" Type="http://schemas.openxmlformats.org/officeDocument/2006/relationships/customXml" Target="../ink/ink97.xml"/><Relationship Id="rId239" Type="http://schemas.openxmlformats.org/officeDocument/2006/relationships/customXml" Target="../ink/ink125.xml"/><Relationship Id="rId390" Type="http://schemas.openxmlformats.org/officeDocument/2006/relationships/image" Target="../media/image223.png"/><Relationship Id="rId250" Type="http://schemas.openxmlformats.org/officeDocument/2006/relationships/image" Target="../media/image149.png"/><Relationship Id="rId292" Type="http://schemas.openxmlformats.org/officeDocument/2006/relationships/image" Target="../media/image170.png"/><Relationship Id="rId306" Type="http://schemas.openxmlformats.org/officeDocument/2006/relationships/image" Target="../media/image177.png"/><Relationship Id="rId45" Type="http://schemas.openxmlformats.org/officeDocument/2006/relationships/image" Target="../media/image53.png"/><Relationship Id="rId87" Type="http://schemas.openxmlformats.org/officeDocument/2006/relationships/customXml" Target="../ink/ink43.xml"/><Relationship Id="rId110" Type="http://schemas.openxmlformats.org/officeDocument/2006/relationships/customXml" Target="../ink/ink57.xml"/><Relationship Id="rId348" Type="http://schemas.openxmlformats.org/officeDocument/2006/relationships/image" Target="../media/image198.png"/><Relationship Id="rId152" Type="http://schemas.openxmlformats.org/officeDocument/2006/relationships/image" Target="../media/image100.png"/><Relationship Id="rId194" Type="http://schemas.openxmlformats.org/officeDocument/2006/relationships/image" Target="../media/image121.png"/><Relationship Id="rId208" Type="http://schemas.openxmlformats.org/officeDocument/2006/relationships/image" Target="../media/image128.png"/><Relationship Id="rId261" Type="http://schemas.openxmlformats.org/officeDocument/2006/relationships/customXml" Target="../ink/ink136.xml"/><Relationship Id="rId14" Type="http://schemas.openxmlformats.org/officeDocument/2006/relationships/customXml" Target="../ink/ink6.xml"/><Relationship Id="rId56" Type="http://schemas.openxmlformats.org/officeDocument/2006/relationships/customXml" Target="../ink/ink27.xml"/><Relationship Id="rId317" Type="http://schemas.openxmlformats.org/officeDocument/2006/relationships/customXml" Target="../ink/ink164.xml"/><Relationship Id="rId359" Type="http://schemas.openxmlformats.org/officeDocument/2006/relationships/customXml" Target="../ink/ink185.xml"/><Relationship Id="rId98" Type="http://schemas.openxmlformats.org/officeDocument/2006/relationships/image" Target="../media/image79.png"/><Relationship Id="rId121" Type="http://schemas.openxmlformats.org/officeDocument/2006/relationships/image" Target="../media/image88.png"/><Relationship Id="rId163" Type="http://schemas.openxmlformats.org/officeDocument/2006/relationships/customXml" Target="../ink/ink87.xml"/><Relationship Id="rId219" Type="http://schemas.openxmlformats.org/officeDocument/2006/relationships/customXml" Target="../ink/ink115.xml"/><Relationship Id="rId370" Type="http://schemas.openxmlformats.org/officeDocument/2006/relationships/image" Target="../media/image209.png"/><Relationship Id="rId230" Type="http://schemas.openxmlformats.org/officeDocument/2006/relationships/image" Target="../media/image139.png"/><Relationship Id="rId25" Type="http://schemas.openxmlformats.org/officeDocument/2006/relationships/image" Target="../media/image43.png"/><Relationship Id="rId67" Type="http://schemas.openxmlformats.org/officeDocument/2006/relationships/image" Target="../media/image64.png"/><Relationship Id="rId272" Type="http://schemas.openxmlformats.org/officeDocument/2006/relationships/image" Target="../media/image160.png"/><Relationship Id="rId328" Type="http://schemas.openxmlformats.org/officeDocument/2006/relationships/image" Target="../media/image188.png"/><Relationship Id="rId132" Type="http://schemas.openxmlformats.org/officeDocument/2006/relationships/image" Target="../media/image93.png"/><Relationship Id="rId174" Type="http://schemas.openxmlformats.org/officeDocument/2006/relationships/image" Target="../media/image111.png"/><Relationship Id="rId381" Type="http://schemas.openxmlformats.org/officeDocument/2006/relationships/customXml" Target="../ink/ink196.xml"/><Relationship Id="rId241" Type="http://schemas.openxmlformats.org/officeDocument/2006/relationships/customXml" Target="../ink/ink126.xml"/><Relationship Id="rId36" Type="http://schemas.openxmlformats.org/officeDocument/2006/relationships/customXml" Target="../ink/ink17.xml"/><Relationship Id="rId283" Type="http://schemas.openxmlformats.org/officeDocument/2006/relationships/customXml" Target="../ink/ink147.xml"/><Relationship Id="rId339" Type="http://schemas.openxmlformats.org/officeDocument/2006/relationships/customXml" Target="../ink/ink175.xml"/><Relationship Id="rId78" Type="http://schemas.openxmlformats.org/officeDocument/2006/relationships/image" Target="../media/image69.png"/><Relationship Id="rId101" Type="http://schemas.openxmlformats.org/officeDocument/2006/relationships/customXml" Target="../ink/ink50.xml"/><Relationship Id="rId143" Type="http://schemas.openxmlformats.org/officeDocument/2006/relationships/customXml" Target="../ink/ink77.xml"/><Relationship Id="rId185" Type="http://schemas.openxmlformats.org/officeDocument/2006/relationships/customXml" Target="../ink/ink98.xml"/><Relationship Id="rId350" Type="http://schemas.openxmlformats.org/officeDocument/2006/relationships/image" Target="../media/image199.png"/><Relationship Id="rId9" Type="http://schemas.openxmlformats.org/officeDocument/2006/relationships/image" Target="../media/image35.png"/><Relationship Id="rId210" Type="http://schemas.openxmlformats.org/officeDocument/2006/relationships/image" Target="../media/image129.png"/><Relationship Id="rId392" Type="http://schemas.microsoft.com/office/2007/relationships/hdphoto" Target="../media/hdphoto1.wdp"/><Relationship Id="rId252" Type="http://schemas.openxmlformats.org/officeDocument/2006/relationships/image" Target="../media/image150.png"/><Relationship Id="rId294" Type="http://schemas.openxmlformats.org/officeDocument/2006/relationships/image" Target="../media/image171.png"/><Relationship Id="rId308" Type="http://schemas.openxmlformats.org/officeDocument/2006/relationships/image" Target="../media/image178.png"/><Relationship Id="rId47" Type="http://schemas.openxmlformats.org/officeDocument/2006/relationships/image" Target="../media/image54.png"/><Relationship Id="rId89" Type="http://schemas.openxmlformats.org/officeDocument/2006/relationships/customXml" Target="../ink/ink44.xml"/><Relationship Id="rId112" Type="http://schemas.openxmlformats.org/officeDocument/2006/relationships/customXml" Target="../ink/ink58.xml"/><Relationship Id="rId154" Type="http://schemas.openxmlformats.org/officeDocument/2006/relationships/image" Target="../media/image101.png"/><Relationship Id="rId361" Type="http://schemas.openxmlformats.org/officeDocument/2006/relationships/customXml" Target="../ink/ink186.xml"/><Relationship Id="rId196" Type="http://schemas.openxmlformats.org/officeDocument/2006/relationships/image" Target="../media/image122.png"/><Relationship Id="rId200" Type="http://schemas.openxmlformats.org/officeDocument/2006/relationships/image" Target="../media/image124.png"/><Relationship Id="rId382" Type="http://schemas.openxmlformats.org/officeDocument/2006/relationships/image" Target="../media/image215.png"/><Relationship Id="rId16" Type="http://schemas.openxmlformats.org/officeDocument/2006/relationships/customXml" Target="../ink/ink7.xml"/><Relationship Id="rId221" Type="http://schemas.openxmlformats.org/officeDocument/2006/relationships/customXml" Target="../ink/ink116.xml"/><Relationship Id="rId242" Type="http://schemas.openxmlformats.org/officeDocument/2006/relationships/image" Target="../media/image145.png"/><Relationship Id="rId263" Type="http://schemas.openxmlformats.org/officeDocument/2006/relationships/customXml" Target="../ink/ink137.xml"/><Relationship Id="rId284" Type="http://schemas.openxmlformats.org/officeDocument/2006/relationships/image" Target="../media/image166.png"/><Relationship Id="rId319" Type="http://schemas.openxmlformats.org/officeDocument/2006/relationships/customXml" Target="../ink/ink165.xml"/><Relationship Id="rId37" Type="http://schemas.openxmlformats.org/officeDocument/2006/relationships/image" Target="../media/image49.png"/><Relationship Id="rId58" Type="http://schemas.openxmlformats.org/officeDocument/2006/relationships/customXml" Target="../ink/ink28.xml"/><Relationship Id="rId79" Type="http://schemas.openxmlformats.org/officeDocument/2006/relationships/customXml" Target="../ink/ink39.xml"/><Relationship Id="rId102" Type="http://schemas.openxmlformats.org/officeDocument/2006/relationships/customXml" Target="../ink/ink51.xml"/><Relationship Id="rId123" Type="http://schemas.openxmlformats.org/officeDocument/2006/relationships/image" Target="../media/image89.png"/><Relationship Id="rId144" Type="http://schemas.openxmlformats.org/officeDocument/2006/relationships/image" Target="../media/image96.png"/><Relationship Id="rId330" Type="http://schemas.openxmlformats.org/officeDocument/2006/relationships/image" Target="../media/image189.png"/><Relationship Id="rId90" Type="http://schemas.openxmlformats.org/officeDocument/2006/relationships/image" Target="../media/image75.png"/><Relationship Id="rId165" Type="http://schemas.openxmlformats.org/officeDocument/2006/relationships/customXml" Target="../ink/ink88.xml"/><Relationship Id="rId186" Type="http://schemas.openxmlformats.org/officeDocument/2006/relationships/image" Target="../media/image117.png"/><Relationship Id="rId351" Type="http://schemas.openxmlformats.org/officeDocument/2006/relationships/customXml" Target="../ink/ink181.xml"/><Relationship Id="rId372" Type="http://schemas.openxmlformats.org/officeDocument/2006/relationships/image" Target="../media/image210.png"/><Relationship Id="rId211" Type="http://schemas.openxmlformats.org/officeDocument/2006/relationships/customXml" Target="../ink/ink111.xml"/><Relationship Id="rId232" Type="http://schemas.openxmlformats.org/officeDocument/2006/relationships/image" Target="../media/image140.png"/><Relationship Id="rId253" Type="http://schemas.openxmlformats.org/officeDocument/2006/relationships/customXml" Target="../ink/ink132.xml"/><Relationship Id="rId274" Type="http://schemas.openxmlformats.org/officeDocument/2006/relationships/image" Target="../media/image161.png"/><Relationship Id="rId295" Type="http://schemas.openxmlformats.org/officeDocument/2006/relationships/customXml" Target="../ink/ink153.xml"/><Relationship Id="rId309" Type="http://schemas.openxmlformats.org/officeDocument/2006/relationships/customXml" Target="../ink/ink160.xml"/><Relationship Id="rId27" Type="http://schemas.openxmlformats.org/officeDocument/2006/relationships/image" Target="../media/image44.png"/><Relationship Id="rId48" Type="http://schemas.openxmlformats.org/officeDocument/2006/relationships/customXml" Target="../ink/ink23.xml"/><Relationship Id="rId69" Type="http://schemas.openxmlformats.org/officeDocument/2006/relationships/image" Target="../media/image65.png"/><Relationship Id="rId113" Type="http://schemas.openxmlformats.org/officeDocument/2006/relationships/image" Target="../media/image84.png"/><Relationship Id="rId134" Type="http://schemas.openxmlformats.org/officeDocument/2006/relationships/image" Target="../media/image94.png"/><Relationship Id="rId320" Type="http://schemas.openxmlformats.org/officeDocument/2006/relationships/image" Target="../media/image184.png"/><Relationship Id="rId80" Type="http://schemas.openxmlformats.org/officeDocument/2006/relationships/image" Target="../media/image70.png"/><Relationship Id="rId155" Type="http://schemas.openxmlformats.org/officeDocument/2006/relationships/customXml" Target="../ink/ink83.xml"/><Relationship Id="rId176" Type="http://schemas.openxmlformats.org/officeDocument/2006/relationships/image" Target="../media/image112.png"/><Relationship Id="rId197" Type="http://schemas.openxmlformats.org/officeDocument/2006/relationships/customXml" Target="../ink/ink104.xml"/><Relationship Id="rId341" Type="http://schemas.openxmlformats.org/officeDocument/2006/relationships/customXml" Target="../ink/ink176.xml"/><Relationship Id="rId362" Type="http://schemas.openxmlformats.org/officeDocument/2006/relationships/image" Target="../media/image205.png"/><Relationship Id="rId383" Type="http://schemas.openxmlformats.org/officeDocument/2006/relationships/image" Target="../media/image216.png"/><Relationship Id="rId201" Type="http://schemas.openxmlformats.org/officeDocument/2006/relationships/customXml" Target="../ink/ink106.xml"/><Relationship Id="rId222" Type="http://schemas.openxmlformats.org/officeDocument/2006/relationships/image" Target="../media/image135.png"/><Relationship Id="rId243" Type="http://schemas.openxmlformats.org/officeDocument/2006/relationships/customXml" Target="../ink/ink127.xml"/><Relationship Id="rId264" Type="http://schemas.openxmlformats.org/officeDocument/2006/relationships/image" Target="../media/image156.png"/><Relationship Id="rId285" Type="http://schemas.openxmlformats.org/officeDocument/2006/relationships/customXml" Target="../ink/ink148.xml"/><Relationship Id="rId17" Type="http://schemas.openxmlformats.org/officeDocument/2006/relationships/image" Target="../media/image39.png"/><Relationship Id="rId38" Type="http://schemas.openxmlformats.org/officeDocument/2006/relationships/customXml" Target="../ink/ink18.xml"/><Relationship Id="rId59" Type="http://schemas.openxmlformats.org/officeDocument/2006/relationships/image" Target="../media/image60.png"/><Relationship Id="rId103" Type="http://schemas.openxmlformats.org/officeDocument/2006/relationships/customXml" Target="../ink/ink52.xml"/><Relationship Id="rId124" Type="http://schemas.openxmlformats.org/officeDocument/2006/relationships/customXml" Target="../ink/ink64.xml"/><Relationship Id="rId310" Type="http://schemas.openxmlformats.org/officeDocument/2006/relationships/image" Target="../media/image179.png"/><Relationship Id="rId70" Type="http://schemas.openxmlformats.org/officeDocument/2006/relationships/customXml" Target="../ink/ink34.xml"/><Relationship Id="rId91" Type="http://schemas.openxmlformats.org/officeDocument/2006/relationships/customXml" Target="../ink/ink45.xml"/><Relationship Id="rId145" Type="http://schemas.openxmlformats.org/officeDocument/2006/relationships/customXml" Target="../ink/ink78.xml"/><Relationship Id="rId166" Type="http://schemas.openxmlformats.org/officeDocument/2006/relationships/image" Target="../media/image107.png"/><Relationship Id="rId187" Type="http://schemas.openxmlformats.org/officeDocument/2006/relationships/customXml" Target="../ink/ink99.xml"/><Relationship Id="rId331" Type="http://schemas.openxmlformats.org/officeDocument/2006/relationships/customXml" Target="../ink/ink171.xml"/><Relationship Id="rId352" Type="http://schemas.openxmlformats.org/officeDocument/2006/relationships/image" Target="../media/image200.png"/><Relationship Id="rId373" Type="http://schemas.openxmlformats.org/officeDocument/2006/relationships/customXml" Target="../ink/ink192.xml"/><Relationship Id="rId1" Type="http://schemas.openxmlformats.org/officeDocument/2006/relationships/slideLayout" Target="../slideLayouts/slideLayout34.xml"/><Relationship Id="rId212" Type="http://schemas.openxmlformats.org/officeDocument/2006/relationships/image" Target="../media/image130.png"/><Relationship Id="rId233" Type="http://schemas.openxmlformats.org/officeDocument/2006/relationships/customXml" Target="../ink/ink122.xml"/><Relationship Id="rId254" Type="http://schemas.openxmlformats.org/officeDocument/2006/relationships/image" Target="../media/image151.png"/><Relationship Id="rId28" Type="http://schemas.openxmlformats.org/officeDocument/2006/relationships/customXml" Target="../ink/ink13.xml"/><Relationship Id="rId49" Type="http://schemas.openxmlformats.org/officeDocument/2006/relationships/image" Target="../media/image55.png"/><Relationship Id="rId114" Type="http://schemas.openxmlformats.org/officeDocument/2006/relationships/customXml" Target="../ink/ink59.xml"/><Relationship Id="rId275" Type="http://schemas.openxmlformats.org/officeDocument/2006/relationships/customXml" Target="../ink/ink143.xml"/><Relationship Id="rId296" Type="http://schemas.openxmlformats.org/officeDocument/2006/relationships/image" Target="../media/image172.png"/><Relationship Id="rId300" Type="http://schemas.openxmlformats.org/officeDocument/2006/relationships/image" Target="../media/image174.png"/><Relationship Id="rId60" Type="http://schemas.openxmlformats.org/officeDocument/2006/relationships/customXml" Target="../ink/ink29.xml"/><Relationship Id="rId81" Type="http://schemas.openxmlformats.org/officeDocument/2006/relationships/customXml" Target="../ink/ink40.xml"/><Relationship Id="rId135" Type="http://schemas.openxmlformats.org/officeDocument/2006/relationships/customXml" Target="../ink/ink70.xml"/><Relationship Id="rId156" Type="http://schemas.openxmlformats.org/officeDocument/2006/relationships/image" Target="../media/image102.png"/><Relationship Id="rId177" Type="http://schemas.openxmlformats.org/officeDocument/2006/relationships/customXml" Target="../ink/ink94.xml"/><Relationship Id="rId198" Type="http://schemas.openxmlformats.org/officeDocument/2006/relationships/image" Target="../media/image123.png"/><Relationship Id="rId321" Type="http://schemas.openxmlformats.org/officeDocument/2006/relationships/customXml" Target="../ink/ink166.xml"/><Relationship Id="rId342" Type="http://schemas.openxmlformats.org/officeDocument/2006/relationships/image" Target="../media/image195.png"/><Relationship Id="rId363" Type="http://schemas.openxmlformats.org/officeDocument/2006/relationships/customXml" Target="../ink/ink187.xml"/><Relationship Id="rId384" Type="http://schemas.openxmlformats.org/officeDocument/2006/relationships/image" Target="../media/image217.png"/><Relationship Id="rId202" Type="http://schemas.openxmlformats.org/officeDocument/2006/relationships/image" Target="../media/image125.png"/><Relationship Id="rId223" Type="http://schemas.openxmlformats.org/officeDocument/2006/relationships/customXml" Target="../ink/ink117.xml"/><Relationship Id="rId244" Type="http://schemas.openxmlformats.org/officeDocument/2006/relationships/image" Target="../media/image146.png"/><Relationship Id="rId18" Type="http://schemas.openxmlformats.org/officeDocument/2006/relationships/customXml" Target="../ink/ink8.xml"/><Relationship Id="rId39" Type="http://schemas.openxmlformats.org/officeDocument/2006/relationships/image" Target="../media/image50.png"/><Relationship Id="rId265" Type="http://schemas.openxmlformats.org/officeDocument/2006/relationships/customXml" Target="../ink/ink138.xml"/><Relationship Id="rId286" Type="http://schemas.openxmlformats.org/officeDocument/2006/relationships/image" Target="../media/image167.png"/><Relationship Id="rId50" Type="http://schemas.openxmlformats.org/officeDocument/2006/relationships/customXml" Target="../ink/ink24.xml"/><Relationship Id="rId104" Type="http://schemas.openxmlformats.org/officeDocument/2006/relationships/customXml" Target="../ink/ink53.xml"/><Relationship Id="rId125" Type="http://schemas.openxmlformats.org/officeDocument/2006/relationships/image" Target="../media/image90.png"/><Relationship Id="rId146" Type="http://schemas.openxmlformats.org/officeDocument/2006/relationships/image" Target="../media/image97.png"/><Relationship Id="rId167" Type="http://schemas.openxmlformats.org/officeDocument/2006/relationships/customXml" Target="../ink/ink89.xml"/><Relationship Id="rId188" Type="http://schemas.openxmlformats.org/officeDocument/2006/relationships/image" Target="../media/image118.png"/><Relationship Id="rId311" Type="http://schemas.openxmlformats.org/officeDocument/2006/relationships/customXml" Target="../ink/ink161.xml"/><Relationship Id="rId332" Type="http://schemas.openxmlformats.org/officeDocument/2006/relationships/image" Target="../media/image190.png"/><Relationship Id="rId353" Type="http://schemas.openxmlformats.org/officeDocument/2006/relationships/customXml" Target="../ink/ink182.xml"/><Relationship Id="rId374" Type="http://schemas.openxmlformats.org/officeDocument/2006/relationships/image" Target="../media/image211.png"/><Relationship Id="rId71" Type="http://schemas.openxmlformats.org/officeDocument/2006/relationships/customXml" Target="../ink/ink35.xml"/><Relationship Id="rId92" Type="http://schemas.openxmlformats.org/officeDocument/2006/relationships/image" Target="../media/image76.png"/><Relationship Id="rId213" Type="http://schemas.openxmlformats.org/officeDocument/2006/relationships/customXml" Target="../ink/ink112.xml"/><Relationship Id="rId234" Type="http://schemas.openxmlformats.org/officeDocument/2006/relationships/image" Target="../media/image141.png"/><Relationship Id="rId2" Type="http://schemas.openxmlformats.org/officeDocument/2006/relationships/notesSlide" Target="../notesSlides/notesSlide2.xml"/><Relationship Id="rId29" Type="http://schemas.openxmlformats.org/officeDocument/2006/relationships/image" Target="../media/image45.png"/><Relationship Id="rId255" Type="http://schemas.openxmlformats.org/officeDocument/2006/relationships/customXml" Target="../ink/ink133.xml"/><Relationship Id="rId276" Type="http://schemas.openxmlformats.org/officeDocument/2006/relationships/image" Target="../media/image162.png"/><Relationship Id="rId297" Type="http://schemas.openxmlformats.org/officeDocument/2006/relationships/customXml" Target="../ink/ink154.xml"/><Relationship Id="rId40" Type="http://schemas.openxmlformats.org/officeDocument/2006/relationships/customXml" Target="../ink/ink19.xml"/><Relationship Id="rId115" Type="http://schemas.openxmlformats.org/officeDocument/2006/relationships/image" Target="../media/image85.png"/><Relationship Id="rId136" Type="http://schemas.openxmlformats.org/officeDocument/2006/relationships/customXml" Target="../ink/ink71.xml"/><Relationship Id="rId157" Type="http://schemas.openxmlformats.org/officeDocument/2006/relationships/customXml" Target="../ink/ink84.xml"/><Relationship Id="rId178" Type="http://schemas.openxmlformats.org/officeDocument/2006/relationships/image" Target="../media/image113.png"/><Relationship Id="rId301" Type="http://schemas.openxmlformats.org/officeDocument/2006/relationships/customXml" Target="../ink/ink156.xml"/><Relationship Id="rId322" Type="http://schemas.openxmlformats.org/officeDocument/2006/relationships/image" Target="../media/image185.png"/><Relationship Id="rId343" Type="http://schemas.openxmlformats.org/officeDocument/2006/relationships/customXml" Target="../ink/ink177.xml"/><Relationship Id="rId364" Type="http://schemas.openxmlformats.org/officeDocument/2006/relationships/image" Target="../media/image206.png"/><Relationship Id="rId61" Type="http://schemas.openxmlformats.org/officeDocument/2006/relationships/image" Target="../media/image61.png"/><Relationship Id="rId82" Type="http://schemas.openxmlformats.org/officeDocument/2006/relationships/image" Target="../media/image71.png"/><Relationship Id="rId199" Type="http://schemas.openxmlformats.org/officeDocument/2006/relationships/customXml" Target="../ink/ink105.xml"/><Relationship Id="rId203" Type="http://schemas.openxmlformats.org/officeDocument/2006/relationships/customXml" Target="../ink/ink107.xml"/><Relationship Id="rId385" Type="http://schemas.openxmlformats.org/officeDocument/2006/relationships/image" Target="../media/image218.png"/><Relationship Id="rId19" Type="http://schemas.openxmlformats.org/officeDocument/2006/relationships/image" Target="../media/image40.png"/><Relationship Id="rId224" Type="http://schemas.openxmlformats.org/officeDocument/2006/relationships/image" Target="../media/image136.png"/><Relationship Id="rId245" Type="http://schemas.openxmlformats.org/officeDocument/2006/relationships/customXml" Target="../ink/ink128.xml"/><Relationship Id="rId266" Type="http://schemas.openxmlformats.org/officeDocument/2006/relationships/image" Target="../media/image157.png"/><Relationship Id="rId287" Type="http://schemas.openxmlformats.org/officeDocument/2006/relationships/customXml" Target="../ink/ink149.xml"/><Relationship Id="rId30" Type="http://schemas.openxmlformats.org/officeDocument/2006/relationships/customXml" Target="../ink/ink14.xml"/><Relationship Id="rId105" Type="http://schemas.openxmlformats.org/officeDocument/2006/relationships/customXml" Target="../ink/ink54.xml"/><Relationship Id="rId126" Type="http://schemas.openxmlformats.org/officeDocument/2006/relationships/customXml" Target="../ink/ink65.xml"/><Relationship Id="rId147" Type="http://schemas.openxmlformats.org/officeDocument/2006/relationships/customXml" Target="../ink/ink79.xml"/><Relationship Id="rId168" Type="http://schemas.openxmlformats.org/officeDocument/2006/relationships/image" Target="../media/image108.png"/><Relationship Id="rId312" Type="http://schemas.openxmlformats.org/officeDocument/2006/relationships/image" Target="../media/image180.png"/><Relationship Id="rId333" Type="http://schemas.openxmlformats.org/officeDocument/2006/relationships/customXml" Target="../ink/ink172.xml"/><Relationship Id="rId354" Type="http://schemas.openxmlformats.org/officeDocument/2006/relationships/image" Target="../media/image201.png"/><Relationship Id="rId51" Type="http://schemas.openxmlformats.org/officeDocument/2006/relationships/image" Target="../media/image56.png"/><Relationship Id="rId72" Type="http://schemas.openxmlformats.org/officeDocument/2006/relationships/image" Target="../media/image66.png"/><Relationship Id="rId93" Type="http://schemas.openxmlformats.org/officeDocument/2006/relationships/customXml" Target="../ink/ink46.xml"/><Relationship Id="rId189" Type="http://schemas.openxmlformats.org/officeDocument/2006/relationships/customXml" Target="../ink/ink100.xml"/><Relationship Id="rId375" Type="http://schemas.openxmlformats.org/officeDocument/2006/relationships/customXml" Target="../ink/ink193.xml"/><Relationship Id="rId3" Type="http://schemas.openxmlformats.org/officeDocument/2006/relationships/image" Target="../media/image32.tiff"/><Relationship Id="rId214" Type="http://schemas.openxmlformats.org/officeDocument/2006/relationships/image" Target="../media/image131.png"/><Relationship Id="rId235" Type="http://schemas.openxmlformats.org/officeDocument/2006/relationships/customXml" Target="../ink/ink123.xml"/><Relationship Id="rId256" Type="http://schemas.openxmlformats.org/officeDocument/2006/relationships/image" Target="../media/image152.png"/><Relationship Id="rId277" Type="http://schemas.openxmlformats.org/officeDocument/2006/relationships/customXml" Target="../ink/ink144.xml"/><Relationship Id="rId298" Type="http://schemas.openxmlformats.org/officeDocument/2006/relationships/image" Target="../media/image173.png"/><Relationship Id="rId116" Type="http://schemas.openxmlformats.org/officeDocument/2006/relationships/customXml" Target="../ink/ink60.xml"/><Relationship Id="rId137" Type="http://schemas.openxmlformats.org/officeDocument/2006/relationships/customXml" Target="../ink/ink72.xml"/><Relationship Id="rId158" Type="http://schemas.openxmlformats.org/officeDocument/2006/relationships/image" Target="../media/image103.png"/><Relationship Id="rId302" Type="http://schemas.openxmlformats.org/officeDocument/2006/relationships/image" Target="../media/image175.png"/><Relationship Id="rId323" Type="http://schemas.openxmlformats.org/officeDocument/2006/relationships/customXml" Target="../ink/ink167.xml"/><Relationship Id="rId344" Type="http://schemas.openxmlformats.org/officeDocument/2006/relationships/image" Target="../media/image196.png"/><Relationship Id="rId20" Type="http://schemas.openxmlformats.org/officeDocument/2006/relationships/customXml" Target="../ink/ink9.xml"/><Relationship Id="rId41" Type="http://schemas.openxmlformats.org/officeDocument/2006/relationships/image" Target="../media/image51.png"/><Relationship Id="rId62" Type="http://schemas.openxmlformats.org/officeDocument/2006/relationships/customXml" Target="../ink/ink30.xml"/><Relationship Id="rId83" Type="http://schemas.openxmlformats.org/officeDocument/2006/relationships/customXml" Target="../ink/ink41.xml"/><Relationship Id="rId179" Type="http://schemas.openxmlformats.org/officeDocument/2006/relationships/customXml" Target="../ink/ink95.xml"/><Relationship Id="rId365" Type="http://schemas.openxmlformats.org/officeDocument/2006/relationships/customXml" Target="../ink/ink188.xml"/><Relationship Id="rId386" Type="http://schemas.openxmlformats.org/officeDocument/2006/relationships/image" Target="../media/image219.png"/><Relationship Id="rId190" Type="http://schemas.openxmlformats.org/officeDocument/2006/relationships/image" Target="../media/image119.png"/><Relationship Id="rId204" Type="http://schemas.openxmlformats.org/officeDocument/2006/relationships/image" Target="../media/image126.png"/><Relationship Id="rId225" Type="http://schemas.openxmlformats.org/officeDocument/2006/relationships/customXml" Target="../ink/ink118.xml"/><Relationship Id="rId246" Type="http://schemas.openxmlformats.org/officeDocument/2006/relationships/image" Target="../media/image147.png"/><Relationship Id="rId267" Type="http://schemas.openxmlformats.org/officeDocument/2006/relationships/customXml" Target="../ink/ink139.xml"/><Relationship Id="rId288" Type="http://schemas.openxmlformats.org/officeDocument/2006/relationships/image" Target="../media/image168.png"/><Relationship Id="rId106" Type="http://schemas.openxmlformats.org/officeDocument/2006/relationships/customXml" Target="../ink/ink55.xml"/><Relationship Id="rId127" Type="http://schemas.openxmlformats.org/officeDocument/2006/relationships/image" Target="../media/image91.png"/><Relationship Id="rId313" Type="http://schemas.openxmlformats.org/officeDocument/2006/relationships/customXml" Target="../ink/ink162.xml"/><Relationship Id="rId10" Type="http://schemas.openxmlformats.org/officeDocument/2006/relationships/customXml" Target="../ink/ink4.xml"/><Relationship Id="rId31" Type="http://schemas.openxmlformats.org/officeDocument/2006/relationships/image" Target="../media/image46.png"/><Relationship Id="rId52" Type="http://schemas.openxmlformats.org/officeDocument/2006/relationships/customXml" Target="../ink/ink25.xml"/><Relationship Id="rId73" Type="http://schemas.openxmlformats.org/officeDocument/2006/relationships/customXml" Target="../ink/ink36.xml"/><Relationship Id="rId94" Type="http://schemas.openxmlformats.org/officeDocument/2006/relationships/image" Target="../media/image77.png"/><Relationship Id="rId148" Type="http://schemas.openxmlformats.org/officeDocument/2006/relationships/image" Target="../media/image98.png"/><Relationship Id="rId169" Type="http://schemas.openxmlformats.org/officeDocument/2006/relationships/customXml" Target="../ink/ink90.xml"/><Relationship Id="rId334" Type="http://schemas.openxmlformats.org/officeDocument/2006/relationships/image" Target="../media/image191.png"/><Relationship Id="rId355" Type="http://schemas.openxmlformats.org/officeDocument/2006/relationships/customXml" Target="../ink/ink183.xml"/><Relationship Id="rId376" Type="http://schemas.openxmlformats.org/officeDocument/2006/relationships/image" Target="../media/image212.png"/><Relationship Id="rId4" Type="http://schemas.openxmlformats.org/officeDocument/2006/relationships/customXml" Target="../ink/ink1.xml"/><Relationship Id="rId180" Type="http://schemas.openxmlformats.org/officeDocument/2006/relationships/image" Target="../media/image114.png"/><Relationship Id="rId215" Type="http://schemas.openxmlformats.org/officeDocument/2006/relationships/customXml" Target="../ink/ink113.xml"/><Relationship Id="rId236" Type="http://schemas.openxmlformats.org/officeDocument/2006/relationships/image" Target="../media/image142.png"/><Relationship Id="rId257" Type="http://schemas.openxmlformats.org/officeDocument/2006/relationships/customXml" Target="../ink/ink134.xml"/><Relationship Id="rId278" Type="http://schemas.openxmlformats.org/officeDocument/2006/relationships/image" Target="../media/image163.png"/><Relationship Id="rId303" Type="http://schemas.openxmlformats.org/officeDocument/2006/relationships/customXml" Target="../ink/ink157.xml"/><Relationship Id="rId42" Type="http://schemas.openxmlformats.org/officeDocument/2006/relationships/customXml" Target="../ink/ink20.xml"/><Relationship Id="rId84" Type="http://schemas.openxmlformats.org/officeDocument/2006/relationships/image" Target="../media/image72.png"/><Relationship Id="rId138" Type="http://schemas.openxmlformats.org/officeDocument/2006/relationships/customXml" Target="../ink/ink73.xml"/><Relationship Id="rId345" Type="http://schemas.openxmlformats.org/officeDocument/2006/relationships/customXml" Target="../ink/ink178.xml"/><Relationship Id="rId387" Type="http://schemas.openxmlformats.org/officeDocument/2006/relationships/image" Target="../media/image220.emf"/><Relationship Id="rId191" Type="http://schemas.openxmlformats.org/officeDocument/2006/relationships/customXml" Target="../ink/ink101.xml"/><Relationship Id="rId205" Type="http://schemas.openxmlformats.org/officeDocument/2006/relationships/customXml" Target="../ink/ink108.xml"/><Relationship Id="rId247" Type="http://schemas.openxmlformats.org/officeDocument/2006/relationships/customXml" Target="../ink/ink129.xml"/><Relationship Id="rId107" Type="http://schemas.openxmlformats.org/officeDocument/2006/relationships/image" Target="../media/image81.png"/><Relationship Id="rId289" Type="http://schemas.openxmlformats.org/officeDocument/2006/relationships/customXml" Target="../ink/ink150.xml"/><Relationship Id="rId11" Type="http://schemas.openxmlformats.org/officeDocument/2006/relationships/image" Target="../media/image36.png"/><Relationship Id="rId53" Type="http://schemas.openxmlformats.org/officeDocument/2006/relationships/image" Target="../media/image57.png"/><Relationship Id="rId149" Type="http://schemas.openxmlformats.org/officeDocument/2006/relationships/customXml" Target="../ink/ink80.xml"/><Relationship Id="rId314" Type="http://schemas.openxmlformats.org/officeDocument/2006/relationships/image" Target="../media/image181.png"/><Relationship Id="rId356" Type="http://schemas.openxmlformats.org/officeDocument/2006/relationships/image" Target="../media/image202.png"/><Relationship Id="rId95" Type="http://schemas.openxmlformats.org/officeDocument/2006/relationships/customXml" Target="../ink/ink47.xml"/><Relationship Id="rId160" Type="http://schemas.openxmlformats.org/officeDocument/2006/relationships/image" Target="../media/image104.png"/><Relationship Id="rId216" Type="http://schemas.openxmlformats.org/officeDocument/2006/relationships/image" Target="../media/image132.png"/><Relationship Id="rId258" Type="http://schemas.openxmlformats.org/officeDocument/2006/relationships/image" Target="../media/image153.png"/><Relationship Id="rId22" Type="http://schemas.openxmlformats.org/officeDocument/2006/relationships/customXml" Target="../ink/ink10.xml"/><Relationship Id="rId64" Type="http://schemas.openxmlformats.org/officeDocument/2006/relationships/customXml" Target="../ink/ink31.xml"/><Relationship Id="rId118" Type="http://schemas.openxmlformats.org/officeDocument/2006/relationships/customXml" Target="../ink/ink61.xml"/><Relationship Id="rId325" Type="http://schemas.openxmlformats.org/officeDocument/2006/relationships/customXml" Target="../ink/ink168.xml"/><Relationship Id="rId367" Type="http://schemas.openxmlformats.org/officeDocument/2006/relationships/customXml" Target="../ink/ink189.xml"/><Relationship Id="rId171" Type="http://schemas.openxmlformats.org/officeDocument/2006/relationships/customXml" Target="../ink/ink91.xml"/><Relationship Id="rId227" Type="http://schemas.openxmlformats.org/officeDocument/2006/relationships/customXml" Target="../ink/ink119.xml"/><Relationship Id="rId269" Type="http://schemas.openxmlformats.org/officeDocument/2006/relationships/customXml" Target="../ink/ink140.xml"/><Relationship Id="rId33" Type="http://schemas.openxmlformats.org/officeDocument/2006/relationships/image" Target="../media/image47.png"/><Relationship Id="rId129" Type="http://schemas.openxmlformats.org/officeDocument/2006/relationships/image" Target="../media/image92.png"/><Relationship Id="rId280" Type="http://schemas.openxmlformats.org/officeDocument/2006/relationships/image" Target="../media/image164.png"/><Relationship Id="rId336" Type="http://schemas.openxmlformats.org/officeDocument/2006/relationships/image" Target="../media/image192.png"/><Relationship Id="rId75" Type="http://schemas.openxmlformats.org/officeDocument/2006/relationships/customXml" Target="../ink/ink37.xml"/><Relationship Id="rId140" Type="http://schemas.openxmlformats.org/officeDocument/2006/relationships/customXml" Target="../ink/ink75.xml"/><Relationship Id="rId182" Type="http://schemas.openxmlformats.org/officeDocument/2006/relationships/image" Target="../media/image115.png"/><Relationship Id="rId378" Type="http://schemas.openxmlformats.org/officeDocument/2006/relationships/image" Target="../media/image213.png"/><Relationship Id="rId6" Type="http://schemas.openxmlformats.org/officeDocument/2006/relationships/customXml" Target="../ink/ink2.xml"/><Relationship Id="rId238" Type="http://schemas.openxmlformats.org/officeDocument/2006/relationships/image" Target="../media/image143.png"/><Relationship Id="rId291" Type="http://schemas.openxmlformats.org/officeDocument/2006/relationships/customXml" Target="../ink/ink151.xml"/><Relationship Id="rId305" Type="http://schemas.openxmlformats.org/officeDocument/2006/relationships/customXml" Target="../ink/ink158.xml"/><Relationship Id="rId347" Type="http://schemas.openxmlformats.org/officeDocument/2006/relationships/customXml" Target="../ink/ink179.xml"/><Relationship Id="rId44" Type="http://schemas.openxmlformats.org/officeDocument/2006/relationships/customXml" Target="../ink/ink21.xml"/><Relationship Id="rId86" Type="http://schemas.openxmlformats.org/officeDocument/2006/relationships/image" Target="../media/image73.png"/><Relationship Id="rId151" Type="http://schemas.openxmlformats.org/officeDocument/2006/relationships/customXml" Target="../ink/ink81.xml"/><Relationship Id="rId389" Type="http://schemas.openxmlformats.org/officeDocument/2006/relationships/image" Target="../media/image222.png"/><Relationship Id="rId193" Type="http://schemas.openxmlformats.org/officeDocument/2006/relationships/customXml" Target="../ink/ink102.xml"/><Relationship Id="rId207" Type="http://schemas.openxmlformats.org/officeDocument/2006/relationships/customXml" Target="../ink/ink109.xml"/><Relationship Id="rId249" Type="http://schemas.openxmlformats.org/officeDocument/2006/relationships/customXml" Target="../ink/ink130.xml"/><Relationship Id="rId13" Type="http://schemas.openxmlformats.org/officeDocument/2006/relationships/image" Target="../media/image37.png"/><Relationship Id="rId109" Type="http://schemas.openxmlformats.org/officeDocument/2006/relationships/image" Target="../media/image82.png"/><Relationship Id="rId260" Type="http://schemas.openxmlformats.org/officeDocument/2006/relationships/image" Target="../media/image154.png"/><Relationship Id="rId316" Type="http://schemas.openxmlformats.org/officeDocument/2006/relationships/image" Target="../media/image182.png"/><Relationship Id="rId55" Type="http://schemas.openxmlformats.org/officeDocument/2006/relationships/image" Target="../media/image58.png"/><Relationship Id="rId97" Type="http://schemas.openxmlformats.org/officeDocument/2006/relationships/customXml" Target="../ink/ink48.xml"/><Relationship Id="rId120" Type="http://schemas.openxmlformats.org/officeDocument/2006/relationships/customXml" Target="../ink/ink62.xml"/><Relationship Id="rId358" Type="http://schemas.openxmlformats.org/officeDocument/2006/relationships/image" Target="../media/image203.png"/><Relationship Id="rId162" Type="http://schemas.openxmlformats.org/officeDocument/2006/relationships/image" Target="../media/image105.png"/><Relationship Id="rId218" Type="http://schemas.openxmlformats.org/officeDocument/2006/relationships/image" Target="../media/image133.png"/><Relationship Id="rId271" Type="http://schemas.openxmlformats.org/officeDocument/2006/relationships/customXml" Target="../ink/ink141.xml"/><Relationship Id="rId24" Type="http://schemas.openxmlformats.org/officeDocument/2006/relationships/customXml" Target="../ink/ink11.xml"/><Relationship Id="rId66" Type="http://schemas.openxmlformats.org/officeDocument/2006/relationships/customXml" Target="../ink/ink32.xml"/><Relationship Id="rId131" Type="http://schemas.openxmlformats.org/officeDocument/2006/relationships/customXml" Target="../ink/ink68.xml"/><Relationship Id="rId327" Type="http://schemas.openxmlformats.org/officeDocument/2006/relationships/customXml" Target="../ink/ink169.xml"/><Relationship Id="rId369" Type="http://schemas.openxmlformats.org/officeDocument/2006/relationships/customXml" Target="../ink/ink190.xml"/><Relationship Id="rId173" Type="http://schemas.openxmlformats.org/officeDocument/2006/relationships/customXml" Target="../ink/ink92.xml"/><Relationship Id="rId229" Type="http://schemas.openxmlformats.org/officeDocument/2006/relationships/customXml" Target="../ink/ink120.xml"/><Relationship Id="rId380" Type="http://schemas.openxmlformats.org/officeDocument/2006/relationships/image" Target="../media/image214.png"/><Relationship Id="rId240" Type="http://schemas.openxmlformats.org/officeDocument/2006/relationships/image" Target="../media/image144.png"/><Relationship Id="rId35" Type="http://schemas.openxmlformats.org/officeDocument/2006/relationships/image" Target="../media/image48.png"/><Relationship Id="rId77" Type="http://schemas.openxmlformats.org/officeDocument/2006/relationships/customXml" Target="../ink/ink38.xml"/><Relationship Id="rId100" Type="http://schemas.openxmlformats.org/officeDocument/2006/relationships/image" Target="../media/image80.png"/><Relationship Id="rId282" Type="http://schemas.openxmlformats.org/officeDocument/2006/relationships/image" Target="../media/image165.png"/><Relationship Id="rId338" Type="http://schemas.openxmlformats.org/officeDocument/2006/relationships/image" Target="../media/image193.png"/><Relationship Id="rId8" Type="http://schemas.openxmlformats.org/officeDocument/2006/relationships/customXml" Target="../ink/ink3.xml"/><Relationship Id="rId142" Type="http://schemas.openxmlformats.org/officeDocument/2006/relationships/image" Target="../media/image95.png"/><Relationship Id="rId184" Type="http://schemas.openxmlformats.org/officeDocument/2006/relationships/image" Target="../media/image116.png"/><Relationship Id="rId391" Type="http://schemas.openxmlformats.org/officeDocument/2006/relationships/image" Target="../media/image224.png"/><Relationship Id="rId251" Type="http://schemas.openxmlformats.org/officeDocument/2006/relationships/customXml" Target="../ink/ink131.xml"/><Relationship Id="rId46" Type="http://schemas.openxmlformats.org/officeDocument/2006/relationships/customXml" Target="../ink/ink22.xml"/><Relationship Id="rId293" Type="http://schemas.openxmlformats.org/officeDocument/2006/relationships/customXml" Target="../ink/ink152.xml"/><Relationship Id="rId307" Type="http://schemas.openxmlformats.org/officeDocument/2006/relationships/customXml" Target="../ink/ink159.xml"/><Relationship Id="rId349" Type="http://schemas.openxmlformats.org/officeDocument/2006/relationships/customXml" Target="../ink/ink180.xml"/><Relationship Id="rId88" Type="http://schemas.openxmlformats.org/officeDocument/2006/relationships/image" Target="../media/image74.png"/><Relationship Id="rId111" Type="http://schemas.openxmlformats.org/officeDocument/2006/relationships/image" Target="../media/image83.png"/><Relationship Id="rId153" Type="http://schemas.openxmlformats.org/officeDocument/2006/relationships/customXml" Target="../ink/ink82.xml"/><Relationship Id="rId195" Type="http://schemas.openxmlformats.org/officeDocument/2006/relationships/customXml" Target="../ink/ink103.xml"/><Relationship Id="rId209" Type="http://schemas.openxmlformats.org/officeDocument/2006/relationships/customXml" Target="../ink/ink110.xml"/><Relationship Id="rId360" Type="http://schemas.openxmlformats.org/officeDocument/2006/relationships/image" Target="../media/image204.png"/><Relationship Id="rId220" Type="http://schemas.openxmlformats.org/officeDocument/2006/relationships/image" Target="../media/image134.png"/><Relationship Id="rId15" Type="http://schemas.openxmlformats.org/officeDocument/2006/relationships/image" Target="../media/image38.png"/><Relationship Id="rId57" Type="http://schemas.openxmlformats.org/officeDocument/2006/relationships/image" Target="../media/image59.png"/><Relationship Id="rId262" Type="http://schemas.openxmlformats.org/officeDocument/2006/relationships/image" Target="../media/image155.png"/><Relationship Id="rId318" Type="http://schemas.openxmlformats.org/officeDocument/2006/relationships/image" Target="../media/image183.png"/><Relationship Id="rId99" Type="http://schemas.openxmlformats.org/officeDocument/2006/relationships/customXml" Target="../ink/ink49.xml"/><Relationship Id="rId122" Type="http://schemas.openxmlformats.org/officeDocument/2006/relationships/customXml" Target="../ink/ink63.xml"/><Relationship Id="rId164" Type="http://schemas.openxmlformats.org/officeDocument/2006/relationships/image" Target="../media/image106.png"/><Relationship Id="rId371" Type="http://schemas.openxmlformats.org/officeDocument/2006/relationships/customXml" Target="../ink/ink191.xml"/><Relationship Id="rId26" Type="http://schemas.openxmlformats.org/officeDocument/2006/relationships/customXml" Target="../ink/ink12.xml"/><Relationship Id="rId231" Type="http://schemas.openxmlformats.org/officeDocument/2006/relationships/customXml" Target="../ink/ink121.xml"/><Relationship Id="rId273" Type="http://schemas.openxmlformats.org/officeDocument/2006/relationships/customXml" Target="../ink/ink142.xml"/><Relationship Id="rId329" Type="http://schemas.openxmlformats.org/officeDocument/2006/relationships/customXml" Target="../ink/ink170.xml"/><Relationship Id="rId68" Type="http://schemas.openxmlformats.org/officeDocument/2006/relationships/customXml" Target="../ink/ink33.xml"/><Relationship Id="rId133" Type="http://schemas.openxmlformats.org/officeDocument/2006/relationships/customXml" Target="../ink/ink69.xml"/><Relationship Id="rId175" Type="http://schemas.openxmlformats.org/officeDocument/2006/relationships/customXml" Target="../ink/ink93.xml"/><Relationship Id="rId340" Type="http://schemas.openxmlformats.org/officeDocument/2006/relationships/image" Target="../media/image194.png"/></Relationships>
</file>

<file path=ppt/slides/_rels/slide5.xml.rels><?xml version="1.0" encoding="UTF-8" standalone="yes"?>
<Relationships xmlns="http://schemas.openxmlformats.org/package/2006/relationships"><Relationship Id="rId8" Type="http://schemas.openxmlformats.org/officeDocument/2006/relationships/image" Target="../media/image225.png"/><Relationship Id="rId13" Type="http://schemas.openxmlformats.org/officeDocument/2006/relationships/image" Target="../media/image230.png"/><Relationship Id="rId18" Type="http://schemas.openxmlformats.org/officeDocument/2006/relationships/image" Target="../media/image235.png"/><Relationship Id="rId3" Type="http://schemas.microsoft.com/office/2007/relationships/media" Target="../media/media2.mp4"/><Relationship Id="rId21" Type="http://schemas.openxmlformats.org/officeDocument/2006/relationships/image" Target="../media/image238.png"/><Relationship Id="rId7" Type="http://schemas.openxmlformats.org/officeDocument/2006/relationships/slideLayout" Target="../slideLayouts/slideLayout45.xml"/><Relationship Id="rId12" Type="http://schemas.openxmlformats.org/officeDocument/2006/relationships/image" Target="../media/image229.jpeg"/><Relationship Id="rId17" Type="http://schemas.openxmlformats.org/officeDocument/2006/relationships/image" Target="../media/image234.png"/><Relationship Id="rId2" Type="http://schemas.openxmlformats.org/officeDocument/2006/relationships/video" Target="../media/media1.mp4"/><Relationship Id="rId16" Type="http://schemas.openxmlformats.org/officeDocument/2006/relationships/image" Target="../media/image233.png"/><Relationship Id="rId20" Type="http://schemas.openxmlformats.org/officeDocument/2006/relationships/image" Target="../media/image237.png"/><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228.png"/><Relationship Id="rId5" Type="http://schemas.microsoft.com/office/2007/relationships/media" Target="../media/media3.mp4"/><Relationship Id="rId15" Type="http://schemas.openxmlformats.org/officeDocument/2006/relationships/image" Target="../media/image232.png"/><Relationship Id="rId10" Type="http://schemas.openxmlformats.org/officeDocument/2006/relationships/image" Target="../media/image227.png"/><Relationship Id="rId19" Type="http://schemas.openxmlformats.org/officeDocument/2006/relationships/image" Target="../media/image236.png"/><Relationship Id="rId4" Type="http://schemas.openxmlformats.org/officeDocument/2006/relationships/video" Target="../media/media2.mp4"/><Relationship Id="rId9" Type="http://schemas.openxmlformats.org/officeDocument/2006/relationships/image" Target="../media/image226.png"/><Relationship Id="rId14" Type="http://schemas.openxmlformats.org/officeDocument/2006/relationships/image" Target="../media/image231.png"/><Relationship Id="rId22" Type="http://schemas.openxmlformats.org/officeDocument/2006/relationships/image" Target="../media/image239.png"/></Relationships>
</file>

<file path=ppt/slides/_rels/slide6.xml.rels><?xml version="1.0" encoding="UTF-8" standalone="yes"?>
<Relationships xmlns="http://schemas.openxmlformats.org/package/2006/relationships"><Relationship Id="rId8" Type="http://schemas.openxmlformats.org/officeDocument/2006/relationships/image" Target="../media/image243.png"/><Relationship Id="rId13" Type="http://schemas.openxmlformats.org/officeDocument/2006/relationships/image" Target="../media/image248.jpeg"/><Relationship Id="rId18" Type="http://schemas.openxmlformats.org/officeDocument/2006/relationships/image" Target="../media/image252.jpeg"/><Relationship Id="rId3" Type="http://schemas.openxmlformats.org/officeDocument/2006/relationships/image" Target="../media/image240.png"/><Relationship Id="rId21" Type="http://schemas.openxmlformats.org/officeDocument/2006/relationships/image" Target="../media/image255.png"/><Relationship Id="rId7" Type="http://schemas.openxmlformats.org/officeDocument/2006/relationships/image" Target="../media/image242.png"/><Relationship Id="rId12" Type="http://schemas.openxmlformats.org/officeDocument/2006/relationships/image" Target="../media/image247.png"/><Relationship Id="rId17" Type="http://schemas.openxmlformats.org/officeDocument/2006/relationships/image" Target="../media/image251.jpeg"/><Relationship Id="rId2" Type="http://schemas.openxmlformats.org/officeDocument/2006/relationships/notesSlide" Target="../notesSlides/notesSlide3.xml"/><Relationship Id="rId16" Type="http://schemas.microsoft.com/office/2007/relationships/hdphoto" Target="../media/hdphoto2.wdp"/><Relationship Id="rId20" Type="http://schemas.openxmlformats.org/officeDocument/2006/relationships/image" Target="../media/image254.png"/><Relationship Id="rId1" Type="http://schemas.openxmlformats.org/officeDocument/2006/relationships/slideLayout" Target="../slideLayouts/slideLayout57.xml"/><Relationship Id="rId6" Type="http://schemas.openxmlformats.org/officeDocument/2006/relationships/image" Target="../media/image241.png"/><Relationship Id="rId11" Type="http://schemas.openxmlformats.org/officeDocument/2006/relationships/image" Target="../media/image246.jpeg"/><Relationship Id="rId5" Type="http://schemas.openxmlformats.org/officeDocument/2006/relationships/hyperlink" Target="mailto:kjcheng2@Illinois.edu" TargetMode="External"/><Relationship Id="rId15" Type="http://schemas.openxmlformats.org/officeDocument/2006/relationships/image" Target="../media/image250.png"/><Relationship Id="rId23" Type="http://schemas.openxmlformats.org/officeDocument/2006/relationships/image" Target="../media/image257.jpeg"/><Relationship Id="rId10" Type="http://schemas.openxmlformats.org/officeDocument/2006/relationships/image" Target="../media/image245.png"/><Relationship Id="rId19" Type="http://schemas.openxmlformats.org/officeDocument/2006/relationships/image" Target="../media/image253.png"/><Relationship Id="rId4" Type="http://schemas.openxmlformats.org/officeDocument/2006/relationships/hyperlink" Target="mailto:kevin.jose.cheng@ibm.com" TargetMode="External"/><Relationship Id="rId9" Type="http://schemas.openxmlformats.org/officeDocument/2006/relationships/image" Target="../media/image244.png"/><Relationship Id="rId14" Type="http://schemas.openxmlformats.org/officeDocument/2006/relationships/image" Target="../media/image249.jpeg"/><Relationship Id="rId22" Type="http://schemas.openxmlformats.org/officeDocument/2006/relationships/image" Target="../media/image256.png"/></Relationships>
</file>

<file path=ppt/slides/_rels/slide7.xml.rels><?xml version="1.0" encoding="UTF-8" standalone="yes"?>
<Relationships xmlns="http://schemas.openxmlformats.org/package/2006/relationships"><Relationship Id="rId8" Type="http://schemas.openxmlformats.org/officeDocument/2006/relationships/image" Target="../media/image244.png"/><Relationship Id="rId13" Type="http://schemas.openxmlformats.org/officeDocument/2006/relationships/image" Target="../media/image262.png"/><Relationship Id="rId18" Type="http://schemas.openxmlformats.org/officeDocument/2006/relationships/image" Target="../media/image267.tiff"/><Relationship Id="rId3" Type="http://schemas.openxmlformats.org/officeDocument/2006/relationships/hyperlink" Target="mailto:kevin.jose.cheng@ibm.com" TargetMode="External"/><Relationship Id="rId21" Type="http://schemas.openxmlformats.org/officeDocument/2006/relationships/image" Target="../media/image270.png"/><Relationship Id="rId7" Type="http://schemas.openxmlformats.org/officeDocument/2006/relationships/image" Target="../media/image243.png"/><Relationship Id="rId12" Type="http://schemas.openxmlformats.org/officeDocument/2006/relationships/image" Target="../media/image261.jpeg"/><Relationship Id="rId17" Type="http://schemas.openxmlformats.org/officeDocument/2006/relationships/image" Target="../media/image266.png"/><Relationship Id="rId2" Type="http://schemas.openxmlformats.org/officeDocument/2006/relationships/notesSlide" Target="../notesSlides/notesSlide4.xml"/><Relationship Id="rId16" Type="http://schemas.openxmlformats.org/officeDocument/2006/relationships/image" Target="../media/image265.png"/><Relationship Id="rId20" Type="http://schemas.openxmlformats.org/officeDocument/2006/relationships/image" Target="../media/image269.png"/><Relationship Id="rId1" Type="http://schemas.openxmlformats.org/officeDocument/2006/relationships/slideLayout" Target="../slideLayouts/slideLayout57.xml"/><Relationship Id="rId6" Type="http://schemas.openxmlformats.org/officeDocument/2006/relationships/image" Target="../media/image242.png"/><Relationship Id="rId11" Type="http://schemas.openxmlformats.org/officeDocument/2006/relationships/image" Target="../media/image260.png"/><Relationship Id="rId5" Type="http://schemas.openxmlformats.org/officeDocument/2006/relationships/image" Target="../media/image241.png"/><Relationship Id="rId15" Type="http://schemas.openxmlformats.org/officeDocument/2006/relationships/image" Target="../media/image264.png"/><Relationship Id="rId10" Type="http://schemas.openxmlformats.org/officeDocument/2006/relationships/image" Target="../media/image259.png"/><Relationship Id="rId19" Type="http://schemas.openxmlformats.org/officeDocument/2006/relationships/image" Target="../media/image268.png"/><Relationship Id="rId4" Type="http://schemas.openxmlformats.org/officeDocument/2006/relationships/hyperlink" Target="mailto:kjcheng2@Illinois.edu" TargetMode="External"/><Relationship Id="rId9" Type="http://schemas.openxmlformats.org/officeDocument/2006/relationships/image" Target="../media/image258.png"/><Relationship Id="rId14" Type="http://schemas.openxmlformats.org/officeDocument/2006/relationships/image" Target="../media/image263.png"/></Relationships>
</file>

<file path=ppt/slides/_rels/slide8.xml.rels><?xml version="1.0" encoding="UTF-8" standalone="yes"?>
<Relationships xmlns="http://schemas.openxmlformats.org/package/2006/relationships"><Relationship Id="rId2" Type="http://schemas.openxmlformats.org/officeDocument/2006/relationships/image" Target="../media/image271.png"/><Relationship Id="rId1" Type="http://schemas.openxmlformats.org/officeDocument/2006/relationships/slideLayout" Target="../slideLayouts/slideLayout67.xml"/></Relationships>
</file>

<file path=ppt/slides/_rels/slide9.xml.rels><?xml version="1.0" encoding="UTF-8" standalone="yes"?>
<Relationships xmlns="http://schemas.openxmlformats.org/package/2006/relationships"><Relationship Id="rId2" Type="http://schemas.openxmlformats.org/officeDocument/2006/relationships/image" Target="../media/image272.png"/><Relationship Id="rId1" Type="http://schemas.openxmlformats.org/officeDocument/2006/relationships/slideLayout" Target="../slideLayouts/slideLayout7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958CB-09C8-43BC-B608-D173FDFFFA28}"/>
              </a:ext>
            </a:extLst>
          </p:cNvPr>
          <p:cNvSpPr>
            <a:spLocks noGrp="1"/>
          </p:cNvSpPr>
          <p:nvPr>
            <p:ph type="ctrTitle"/>
          </p:nvPr>
        </p:nvSpPr>
        <p:spPr>
          <a:xfrm>
            <a:off x="1633311" y="2235200"/>
            <a:ext cx="9144000" cy="2387600"/>
          </a:xfrm>
        </p:spPr>
        <p:txBody>
          <a:bodyPr>
            <a:noAutofit/>
          </a:bodyPr>
          <a:lstStyle/>
          <a:p>
            <a:r>
              <a:rPr lang="en-US" sz="9600" b="1" dirty="0"/>
              <a:t>Lightning Talks</a:t>
            </a:r>
            <a:br>
              <a:rPr lang="en-US" dirty="0"/>
            </a:br>
            <a:r>
              <a:rPr lang="en-US" sz="7200" b="1" i="1" dirty="0"/>
              <a:t>CCC Retreat</a:t>
            </a:r>
            <a:br>
              <a:rPr lang="en-US" dirty="0"/>
            </a:br>
            <a:r>
              <a:rPr lang="en-US" sz="4400" dirty="0"/>
              <a:t>Aug 10, 2022</a:t>
            </a:r>
            <a:endParaRPr lang="en-US" dirty="0"/>
          </a:p>
        </p:txBody>
      </p:sp>
      <p:pic>
        <p:nvPicPr>
          <p:cNvPr id="7" name="Picture 6" descr="Image result for nsf logo">
            <a:extLst>
              <a:ext uri="{FF2B5EF4-FFF2-40B4-BE49-F238E27FC236}">
                <a16:creationId xmlns:a16="http://schemas.microsoft.com/office/drawing/2014/main" id="{647D2CEE-2919-4ABC-A61B-0D985C0F8C8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5528414"/>
            <a:ext cx="1323703" cy="132958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803F6460-7EBD-466E-8417-47233664994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36554" y="5878286"/>
            <a:ext cx="2755446" cy="979714"/>
          </a:xfrm>
          <a:prstGeom prst="rect">
            <a:avLst/>
          </a:prstGeom>
        </p:spPr>
      </p:pic>
      <p:sp>
        <p:nvSpPr>
          <p:cNvPr id="5" name="Rectangle 4">
            <a:extLst>
              <a:ext uri="{FF2B5EF4-FFF2-40B4-BE49-F238E27FC236}">
                <a16:creationId xmlns:a16="http://schemas.microsoft.com/office/drawing/2014/main" id="{97FBA15E-AC50-4AE6-9911-DBBE801C04EF}"/>
              </a:ext>
            </a:extLst>
          </p:cNvPr>
          <p:cNvSpPr/>
          <p:nvPr/>
        </p:nvSpPr>
        <p:spPr>
          <a:xfrm>
            <a:off x="1759131" y="5878286"/>
            <a:ext cx="7677423" cy="738664"/>
          </a:xfrm>
          <a:prstGeom prst="rect">
            <a:avLst/>
          </a:prstGeom>
        </p:spPr>
        <p:txBody>
          <a:bodyPr wrap="square">
            <a:spAutoFit/>
          </a:bodyPr>
          <a:lstStyle/>
          <a:p>
            <a:r>
              <a:rPr lang="en-US" sz="1400" dirty="0"/>
              <a:t>This work is funded by the National Science Foundation (NSF) grant No. DBI-1548297. </a:t>
            </a:r>
          </a:p>
          <a:p>
            <a:r>
              <a:rPr lang="en-US" sz="1400" dirty="0"/>
              <a:t>Disclaimer: Any opinions, findings and conclusions or recommendations expressed in this material are those of the authors and do not necessarily reflect the views of the National Science Foundation. </a:t>
            </a:r>
            <a:endParaRPr lang="en-US" sz="3600" b="1" dirty="0">
              <a:latin typeface="Transat Black" panose="020B0303040603020202" pitchFamily="34" charset="77"/>
            </a:endParaRPr>
          </a:p>
        </p:txBody>
      </p:sp>
    </p:spTree>
    <p:extLst>
      <p:ext uri="{BB962C8B-B14F-4D97-AF65-F5344CB8AC3E}">
        <p14:creationId xmlns:p14="http://schemas.microsoft.com/office/powerpoint/2010/main" val="41471846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 name="DECIPHER: Deconstructing Cell-cell Interactions using Phenotypic Heterogeneity in scRNA-seq data"/>
          <p:cNvSpPr txBox="1"/>
          <p:nvPr/>
        </p:nvSpPr>
        <p:spPr>
          <a:xfrm>
            <a:off x="1273963" y="468269"/>
            <a:ext cx="9644073" cy="10570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pPr algn="ctr" defTabSz="321457">
              <a:defRPr sz="3600" b="0">
                <a:solidFill>
                  <a:srgbClr val="2C2C2C"/>
                </a:solidFill>
                <a:latin typeface="Helvetica Light"/>
                <a:ea typeface="Helvetica Light"/>
                <a:cs typeface="Helvetica Light"/>
                <a:sym typeface="Helvetica Light"/>
              </a:defRPr>
            </a:pPr>
            <a:r>
              <a:rPr sz="3200" b="1" dirty="0">
                <a:latin typeface="Helvetica"/>
                <a:ea typeface="Helvetica"/>
                <a:cs typeface="Helvetica"/>
                <a:sym typeface="Helvetica"/>
              </a:rPr>
              <a:t>DECIPHER</a:t>
            </a:r>
            <a:r>
              <a:rPr sz="3200" dirty="0"/>
              <a:t>: Deconstructing Cell-cell Interactions using Phenotypic Heterogeneity in </a:t>
            </a:r>
            <a:r>
              <a:rPr sz="3200" dirty="0" err="1"/>
              <a:t>scRNA</a:t>
            </a:r>
            <a:r>
              <a:rPr sz="3200" dirty="0"/>
              <a:t>-seq data</a:t>
            </a:r>
          </a:p>
        </p:txBody>
      </p:sp>
      <p:sp>
        <p:nvSpPr>
          <p:cNvPr id="401" name="Hypothesis: we can use variation in scRNAseq data to identify distinct tissue…"/>
          <p:cNvSpPr txBox="1"/>
          <p:nvPr/>
        </p:nvSpPr>
        <p:spPr>
          <a:xfrm>
            <a:off x="1678924" y="5332710"/>
            <a:ext cx="8834150" cy="6876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lgn="ctr"/>
            <a:r>
              <a:rPr sz="2000" dirty="0">
                <a:latin typeface="Helvetica Neue" panose="02000503000000020004" pitchFamily="2" charset="0"/>
                <a:ea typeface="Helvetica Neue" panose="02000503000000020004" pitchFamily="2" charset="0"/>
                <a:cs typeface="Helvetica Neue" panose="02000503000000020004" pitchFamily="2" charset="0"/>
              </a:rPr>
              <a:t>Hypothesis: we can use variation in </a:t>
            </a:r>
            <a:r>
              <a:rPr sz="2000" dirty="0" err="1">
                <a:latin typeface="Helvetica Neue" panose="02000503000000020004" pitchFamily="2" charset="0"/>
                <a:ea typeface="Helvetica Neue" panose="02000503000000020004" pitchFamily="2" charset="0"/>
                <a:cs typeface="Helvetica Neue" panose="02000503000000020004" pitchFamily="2" charset="0"/>
              </a:rPr>
              <a:t>scRNAseq</a:t>
            </a:r>
            <a:r>
              <a:rPr sz="2000" dirty="0">
                <a:latin typeface="Helvetica Neue" panose="02000503000000020004" pitchFamily="2" charset="0"/>
                <a:ea typeface="Helvetica Neue" panose="02000503000000020004" pitchFamily="2" charset="0"/>
                <a:cs typeface="Helvetica Neue" panose="02000503000000020004" pitchFamily="2" charset="0"/>
              </a:rPr>
              <a:t> data to identify distinct tissue</a:t>
            </a:r>
          </a:p>
          <a:p>
            <a:pPr algn="ctr"/>
            <a:r>
              <a:rPr sz="2000" dirty="0">
                <a:latin typeface="Helvetica Neue" panose="02000503000000020004" pitchFamily="2" charset="0"/>
                <a:ea typeface="Helvetica Neue" panose="02000503000000020004" pitchFamily="2" charset="0"/>
                <a:cs typeface="Helvetica Neue" panose="02000503000000020004" pitchFamily="2" charset="0"/>
              </a:rPr>
              <a:t>states where different cell types are behaving in a coordinated way</a:t>
            </a:r>
          </a:p>
        </p:txBody>
      </p:sp>
      <p:pic>
        <p:nvPicPr>
          <p:cNvPr id="402" name="Image" descr="Image"/>
          <p:cNvPicPr>
            <a:picLocks noChangeAspect="1"/>
          </p:cNvPicPr>
          <p:nvPr/>
        </p:nvPicPr>
        <p:blipFill rotWithShape="1">
          <a:blip r:embed="rId2"/>
          <a:srcRect l="31932" r="30369"/>
          <a:stretch/>
        </p:blipFill>
        <p:spPr>
          <a:xfrm>
            <a:off x="1684510" y="2227239"/>
            <a:ext cx="3282043" cy="2704372"/>
          </a:xfrm>
          <a:prstGeom prst="rect">
            <a:avLst/>
          </a:prstGeom>
          <a:ln w="12700">
            <a:miter lim="400000"/>
          </a:ln>
        </p:spPr>
      </p:pic>
      <p:pic>
        <p:nvPicPr>
          <p:cNvPr id="5" name="Image" descr="Image">
            <a:extLst>
              <a:ext uri="{FF2B5EF4-FFF2-40B4-BE49-F238E27FC236}">
                <a16:creationId xmlns:a16="http://schemas.microsoft.com/office/drawing/2014/main" id="{53F11EE2-C847-C84D-A36F-C75783C27328}"/>
              </a:ext>
            </a:extLst>
          </p:cNvPr>
          <p:cNvPicPr>
            <a:picLocks noChangeAspect="1"/>
          </p:cNvPicPr>
          <p:nvPr/>
        </p:nvPicPr>
        <p:blipFill>
          <a:blip r:embed="rId3"/>
          <a:stretch>
            <a:fillRect/>
          </a:stretch>
        </p:blipFill>
        <p:spPr>
          <a:xfrm>
            <a:off x="5175049" y="1926388"/>
            <a:ext cx="5742987" cy="3005223"/>
          </a:xfrm>
          <a:prstGeom prst="rect">
            <a:avLst/>
          </a:prstGeom>
          <a:ln w="12700">
            <a:miter lim="400000"/>
          </a:ln>
        </p:spPr>
      </p:pic>
      <p:sp>
        <p:nvSpPr>
          <p:cNvPr id="6" name="TextBox 5">
            <a:extLst>
              <a:ext uri="{FF2B5EF4-FFF2-40B4-BE49-F238E27FC236}">
                <a16:creationId xmlns:a16="http://schemas.microsoft.com/office/drawing/2014/main" id="{82AF6E04-60DA-D249-8824-F141DEA358D1}"/>
              </a:ext>
            </a:extLst>
          </p:cNvPr>
          <p:cNvSpPr txBox="1"/>
          <p:nvPr/>
        </p:nvSpPr>
        <p:spPr>
          <a:xfrm>
            <a:off x="57942" y="6488668"/>
            <a:ext cx="4984121" cy="369332"/>
          </a:xfrm>
          <a:prstGeom prst="rect">
            <a:avLst/>
          </a:prstGeom>
          <a:noFill/>
        </p:spPr>
        <p:txBody>
          <a:bodyPr wrap="none" rtlCol="0">
            <a:spAutoFit/>
          </a:bodyPr>
          <a:lstStyle/>
          <a:p>
            <a:r>
              <a:rPr lang="en-US" dirty="0"/>
              <a:t>Murrow…</a:t>
            </a:r>
            <a:r>
              <a:rPr lang="en-US" dirty="0" err="1"/>
              <a:t>Phong</a:t>
            </a:r>
            <a:r>
              <a:rPr lang="en-US" dirty="0"/>
              <a:t>, </a:t>
            </a:r>
            <a:r>
              <a:rPr lang="en-US" dirty="0" err="1"/>
              <a:t>Rabadam</a:t>
            </a:r>
            <a:r>
              <a:rPr lang="en-US" dirty="0"/>
              <a:t> et al., </a:t>
            </a:r>
            <a:r>
              <a:rPr lang="en-US" i="1" dirty="0"/>
              <a:t>Cell Systems </a:t>
            </a:r>
            <a:r>
              <a:rPr lang="en-US" dirty="0"/>
              <a:t>2022</a:t>
            </a:r>
          </a:p>
        </p:txBody>
      </p:sp>
    </p:spTree>
    <p:extLst>
      <p:ext uri="{BB962C8B-B14F-4D97-AF65-F5344CB8AC3E}">
        <p14:creationId xmlns:p14="http://schemas.microsoft.com/office/powerpoint/2010/main" val="636691002"/>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B105B33-9FA6-4090-8943-7AC3CBD83D0A}"/>
              </a:ext>
            </a:extLst>
          </p:cNvPr>
          <p:cNvSpPr txBox="1"/>
          <p:nvPr/>
        </p:nvSpPr>
        <p:spPr>
          <a:xfrm>
            <a:off x="0" y="18565"/>
            <a:ext cx="12192000" cy="1643527"/>
          </a:xfrm>
          <a:prstGeom prst="rect">
            <a:avLst/>
          </a:prstGeom>
          <a:noFill/>
          <a:ln>
            <a:solidFill>
              <a:schemeClr val="tx1"/>
            </a:solidFill>
          </a:ln>
        </p:spPr>
        <p:txBody>
          <a:bodyPr wrap="square">
            <a:spAutoFit/>
          </a:bodyPr>
          <a:lstStyle/>
          <a:p>
            <a:pPr algn="ctr" defTabSz="2275299">
              <a:spcBef>
                <a:spcPct val="20000"/>
              </a:spcBef>
              <a:defRPr/>
            </a:pPr>
            <a:r>
              <a:rPr lang="en-US" sz="2400" b="1" dirty="0">
                <a:solidFill>
                  <a:schemeClr val="tx1">
                    <a:lumMod val="95000"/>
                    <a:lumOff val="5000"/>
                  </a:schemeClr>
                </a:solidFill>
                <a:effectLst/>
                <a:latin typeface="Arial" panose="020B0604020202020204" pitchFamily="34" charset="0"/>
                <a:cs typeface="Arial" panose="020B0604020202020204" pitchFamily="34" charset="0"/>
              </a:rPr>
              <a:t>Integrated whole-cell modeling of subcellular organization and organelle interactions in </a:t>
            </a:r>
            <a:r>
              <a:rPr lang="en-US" sz="2400" b="1" i="1" dirty="0">
                <a:solidFill>
                  <a:schemeClr val="tx1">
                    <a:lumMod val="95000"/>
                    <a:lumOff val="5000"/>
                  </a:schemeClr>
                </a:solidFill>
                <a:effectLst/>
                <a:latin typeface="Arial" panose="020B0604020202020204" pitchFamily="34" charset="0"/>
                <a:cs typeface="Arial" panose="020B0604020202020204" pitchFamily="34" charset="0"/>
              </a:rPr>
              <a:t>Saccharomyces cerevisiae</a:t>
            </a:r>
          </a:p>
          <a:p>
            <a:pPr algn="ctr" defTabSz="2275299">
              <a:spcBef>
                <a:spcPct val="20000"/>
              </a:spcBef>
              <a:defRPr/>
            </a:pPr>
            <a:r>
              <a:rPr lang="en-US" sz="2400" b="1" i="1" dirty="0">
                <a:solidFill>
                  <a:schemeClr val="tx1">
                    <a:lumMod val="95000"/>
                    <a:lumOff val="5000"/>
                  </a:schemeClr>
                </a:solidFill>
                <a:effectLst/>
                <a:latin typeface="Arial" panose="020B0604020202020204" pitchFamily="34" charset="0"/>
                <a:cs typeface="Arial" panose="020B0604020202020204" pitchFamily="34" charset="0"/>
              </a:rPr>
              <a:t>Mary Mirvis </a:t>
            </a:r>
          </a:p>
          <a:p>
            <a:pPr algn="ctr" defTabSz="2275299">
              <a:spcBef>
                <a:spcPct val="20000"/>
              </a:spcBef>
              <a:defRPr/>
            </a:pPr>
            <a:r>
              <a:rPr lang="en-US" sz="2000" b="1" i="1" dirty="0">
                <a:solidFill>
                  <a:schemeClr val="tx1">
                    <a:lumMod val="95000"/>
                    <a:lumOff val="5000"/>
                  </a:schemeClr>
                </a:solidFill>
                <a:effectLst/>
                <a:latin typeface="Arial" panose="020B0604020202020204" pitchFamily="34" charset="0"/>
                <a:cs typeface="Arial" panose="020B0604020202020204" pitchFamily="34" charset="0"/>
              </a:rPr>
              <a:t>Wallace Marshall lab, Dept. of Biochemistry &amp; Biophysics, UCSF</a:t>
            </a:r>
          </a:p>
        </p:txBody>
      </p:sp>
      <p:grpSp>
        <p:nvGrpSpPr>
          <p:cNvPr id="56" name="Group 55">
            <a:extLst>
              <a:ext uri="{FF2B5EF4-FFF2-40B4-BE49-F238E27FC236}">
                <a16:creationId xmlns:a16="http://schemas.microsoft.com/office/drawing/2014/main" id="{B97F76BA-D445-437C-B84F-87797F0F4CBE}"/>
              </a:ext>
            </a:extLst>
          </p:cNvPr>
          <p:cNvGrpSpPr/>
          <p:nvPr/>
        </p:nvGrpSpPr>
        <p:grpSpPr>
          <a:xfrm>
            <a:off x="2945" y="3784549"/>
            <a:ext cx="5919687" cy="3079427"/>
            <a:chOff x="16643461" y="9586261"/>
            <a:chExt cx="14116532" cy="8019248"/>
          </a:xfrm>
        </p:grpSpPr>
        <p:grpSp>
          <p:nvGrpSpPr>
            <p:cNvPr id="60" name="Group 59">
              <a:extLst>
                <a:ext uri="{FF2B5EF4-FFF2-40B4-BE49-F238E27FC236}">
                  <a16:creationId xmlns:a16="http://schemas.microsoft.com/office/drawing/2014/main" id="{994AD767-A809-4038-AFC3-204ACECD35D2}"/>
                </a:ext>
              </a:extLst>
            </p:cNvPr>
            <p:cNvGrpSpPr/>
            <p:nvPr/>
          </p:nvGrpSpPr>
          <p:grpSpPr>
            <a:xfrm>
              <a:off x="16643461" y="9586261"/>
              <a:ext cx="4237695" cy="8019248"/>
              <a:chOff x="-5864334" y="-958305"/>
              <a:chExt cx="4863288" cy="9404974"/>
            </a:xfrm>
          </p:grpSpPr>
          <p:graphicFrame>
            <p:nvGraphicFramePr>
              <p:cNvPr id="75" name="Object 74">
                <a:extLst>
                  <a:ext uri="{FF2B5EF4-FFF2-40B4-BE49-F238E27FC236}">
                    <a16:creationId xmlns:a16="http://schemas.microsoft.com/office/drawing/2014/main" id="{5155D004-4538-4194-9D82-4328CD1981C0}"/>
                  </a:ext>
                </a:extLst>
              </p:cNvPr>
              <p:cNvGraphicFramePr>
                <a:graphicFrameLocks noChangeAspect="1"/>
              </p:cNvGraphicFramePr>
              <p:nvPr/>
            </p:nvGraphicFramePr>
            <p:xfrm>
              <a:off x="-5679453" y="5027401"/>
              <a:ext cx="4645882" cy="3419268"/>
            </p:xfrm>
            <a:graphic>
              <a:graphicData uri="http://schemas.openxmlformats.org/presentationml/2006/ole">
                <mc:AlternateContent xmlns:mc="http://schemas.openxmlformats.org/markup-compatibility/2006">
                  <mc:Choice xmlns:v="urn:schemas-microsoft-com:vml" Requires="v">
                    <p:oleObj spid="_x0000_s1046" name="Acrobat Document" r:id="rId4" imgW="6962579" imgH="5124404" progId="AcroExch.Document.DC">
                      <p:embed/>
                    </p:oleObj>
                  </mc:Choice>
                  <mc:Fallback>
                    <p:oleObj name="Acrobat Document" r:id="rId4" imgW="6962579" imgH="5124404" progId="AcroExch.Document.DC">
                      <p:embed/>
                      <p:pic>
                        <p:nvPicPr>
                          <p:cNvPr id="75" name="Object 74">
                            <a:extLst>
                              <a:ext uri="{FF2B5EF4-FFF2-40B4-BE49-F238E27FC236}">
                                <a16:creationId xmlns:a16="http://schemas.microsoft.com/office/drawing/2014/main" id="{5155D004-4538-4194-9D82-4328CD1981C0}"/>
                              </a:ext>
                            </a:extLst>
                          </p:cNvPr>
                          <p:cNvPicPr/>
                          <p:nvPr/>
                        </p:nvPicPr>
                        <p:blipFill>
                          <a:blip r:embed="rId5"/>
                          <a:stretch>
                            <a:fillRect/>
                          </a:stretch>
                        </p:blipFill>
                        <p:spPr>
                          <a:xfrm>
                            <a:off x="-5679453" y="5027401"/>
                            <a:ext cx="4645882" cy="3419268"/>
                          </a:xfrm>
                          <a:prstGeom prst="rect">
                            <a:avLst/>
                          </a:prstGeom>
                        </p:spPr>
                      </p:pic>
                    </p:oleObj>
                  </mc:Fallback>
                </mc:AlternateContent>
              </a:graphicData>
            </a:graphic>
          </p:graphicFrame>
          <p:graphicFrame>
            <p:nvGraphicFramePr>
              <p:cNvPr id="76" name="Object 75">
                <a:extLst>
                  <a:ext uri="{FF2B5EF4-FFF2-40B4-BE49-F238E27FC236}">
                    <a16:creationId xmlns:a16="http://schemas.microsoft.com/office/drawing/2014/main" id="{BD7990B7-D2AD-4A6A-94F9-8EBEEF5295A8}"/>
                  </a:ext>
                </a:extLst>
              </p:cNvPr>
              <p:cNvGraphicFramePr>
                <a:graphicFrameLocks noChangeAspect="1"/>
              </p:cNvGraphicFramePr>
              <p:nvPr/>
            </p:nvGraphicFramePr>
            <p:xfrm>
              <a:off x="-5646927" y="2013804"/>
              <a:ext cx="4645881" cy="3419265"/>
            </p:xfrm>
            <a:graphic>
              <a:graphicData uri="http://schemas.openxmlformats.org/presentationml/2006/ole">
                <mc:AlternateContent xmlns:mc="http://schemas.openxmlformats.org/markup-compatibility/2006">
                  <mc:Choice xmlns:v="urn:schemas-microsoft-com:vml" Requires="v">
                    <p:oleObj spid="_x0000_s1047" name="Acrobat Document" r:id="rId6" imgW="6962579" imgH="5124404" progId="Acrobat.Document.DC">
                      <p:embed/>
                    </p:oleObj>
                  </mc:Choice>
                  <mc:Fallback>
                    <p:oleObj name="Acrobat Document" r:id="rId6" imgW="6962579" imgH="5124404" progId="Acrobat.Document.DC">
                      <p:embed/>
                      <p:pic>
                        <p:nvPicPr>
                          <p:cNvPr id="76" name="Object 75">
                            <a:extLst>
                              <a:ext uri="{FF2B5EF4-FFF2-40B4-BE49-F238E27FC236}">
                                <a16:creationId xmlns:a16="http://schemas.microsoft.com/office/drawing/2014/main" id="{BD7990B7-D2AD-4A6A-94F9-8EBEEF5295A8}"/>
                              </a:ext>
                            </a:extLst>
                          </p:cNvPr>
                          <p:cNvPicPr/>
                          <p:nvPr/>
                        </p:nvPicPr>
                        <p:blipFill>
                          <a:blip r:embed="rId7"/>
                          <a:stretch>
                            <a:fillRect/>
                          </a:stretch>
                        </p:blipFill>
                        <p:spPr>
                          <a:xfrm>
                            <a:off x="-5646927" y="2013804"/>
                            <a:ext cx="4645881" cy="3419265"/>
                          </a:xfrm>
                          <a:prstGeom prst="rect">
                            <a:avLst/>
                          </a:prstGeom>
                        </p:spPr>
                      </p:pic>
                    </p:oleObj>
                  </mc:Fallback>
                </mc:AlternateContent>
              </a:graphicData>
            </a:graphic>
          </p:graphicFrame>
          <p:graphicFrame>
            <p:nvGraphicFramePr>
              <p:cNvPr id="77" name="Object 76">
                <a:extLst>
                  <a:ext uri="{FF2B5EF4-FFF2-40B4-BE49-F238E27FC236}">
                    <a16:creationId xmlns:a16="http://schemas.microsoft.com/office/drawing/2014/main" id="{DADF0149-CB0D-4CC7-97B5-78F29E2B2A4A}"/>
                  </a:ext>
                </a:extLst>
              </p:cNvPr>
              <p:cNvGraphicFramePr>
                <a:graphicFrameLocks noChangeAspect="1"/>
              </p:cNvGraphicFramePr>
              <p:nvPr/>
            </p:nvGraphicFramePr>
            <p:xfrm>
              <a:off x="-5864334" y="-958305"/>
              <a:ext cx="4643996" cy="3421898"/>
            </p:xfrm>
            <a:graphic>
              <a:graphicData uri="http://schemas.openxmlformats.org/presentationml/2006/ole">
                <mc:AlternateContent xmlns:mc="http://schemas.openxmlformats.org/markup-compatibility/2006">
                  <mc:Choice xmlns:v="urn:schemas-microsoft-com:vml" Requires="v">
                    <p:oleObj spid="_x0000_s1048" name="Acrobat Document" r:id="rId8" imgW="6962579" imgH="5124404" progId="Acrobat.Document.DC">
                      <p:embed/>
                    </p:oleObj>
                  </mc:Choice>
                  <mc:Fallback>
                    <p:oleObj name="Acrobat Document" r:id="rId8" imgW="6962579" imgH="5124404" progId="Acrobat.Document.DC">
                      <p:embed/>
                      <p:pic>
                        <p:nvPicPr>
                          <p:cNvPr id="77" name="Object 76">
                            <a:extLst>
                              <a:ext uri="{FF2B5EF4-FFF2-40B4-BE49-F238E27FC236}">
                                <a16:creationId xmlns:a16="http://schemas.microsoft.com/office/drawing/2014/main" id="{DADF0149-CB0D-4CC7-97B5-78F29E2B2A4A}"/>
                              </a:ext>
                            </a:extLst>
                          </p:cNvPr>
                          <p:cNvPicPr/>
                          <p:nvPr/>
                        </p:nvPicPr>
                        <p:blipFill>
                          <a:blip r:embed="rId9"/>
                          <a:stretch>
                            <a:fillRect/>
                          </a:stretch>
                        </p:blipFill>
                        <p:spPr>
                          <a:xfrm>
                            <a:off x="-5864334" y="-958305"/>
                            <a:ext cx="4643996" cy="3421898"/>
                          </a:xfrm>
                          <a:prstGeom prst="rect">
                            <a:avLst/>
                          </a:prstGeom>
                        </p:spPr>
                      </p:pic>
                    </p:oleObj>
                  </mc:Fallback>
                </mc:AlternateContent>
              </a:graphicData>
            </a:graphic>
          </p:graphicFrame>
        </p:grpSp>
        <p:grpSp>
          <p:nvGrpSpPr>
            <p:cNvPr id="61" name="Group 60">
              <a:extLst>
                <a:ext uri="{FF2B5EF4-FFF2-40B4-BE49-F238E27FC236}">
                  <a16:creationId xmlns:a16="http://schemas.microsoft.com/office/drawing/2014/main" id="{E349825D-8621-47B8-8D2E-2A5466CB36EF}"/>
                </a:ext>
              </a:extLst>
            </p:cNvPr>
            <p:cNvGrpSpPr/>
            <p:nvPr/>
          </p:nvGrpSpPr>
          <p:grpSpPr>
            <a:xfrm>
              <a:off x="19764336" y="10508944"/>
              <a:ext cx="10995657" cy="6699298"/>
              <a:chOff x="-3469608" y="-1190403"/>
              <a:chExt cx="14097618" cy="8598982"/>
            </a:xfrm>
          </p:grpSpPr>
          <p:graphicFrame>
            <p:nvGraphicFramePr>
              <p:cNvPr id="62" name="Object 61">
                <a:extLst>
                  <a:ext uri="{FF2B5EF4-FFF2-40B4-BE49-F238E27FC236}">
                    <a16:creationId xmlns:a16="http://schemas.microsoft.com/office/drawing/2014/main" id="{0FA141F5-87F1-4DA9-B25A-F0F2F21D4010}"/>
                  </a:ext>
                </a:extLst>
              </p:cNvPr>
              <p:cNvGraphicFramePr>
                <a:graphicFrameLocks noChangeAspect="1"/>
              </p:cNvGraphicFramePr>
              <p:nvPr/>
            </p:nvGraphicFramePr>
            <p:xfrm>
              <a:off x="-1051260" y="-1190403"/>
              <a:ext cx="11679270" cy="8598982"/>
            </p:xfrm>
            <a:graphic>
              <a:graphicData uri="http://schemas.openxmlformats.org/presentationml/2006/ole">
                <mc:AlternateContent xmlns:mc="http://schemas.openxmlformats.org/markup-compatibility/2006">
                  <mc:Choice xmlns:v="urn:schemas-microsoft-com:vml" Requires="v">
                    <p:oleObj spid="_x0000_s1049" name="Acrobat Document" r:id="rId10" imgW="6962579" imgH="5124404" progId="Acrobat.Document.DC">
                      <p:embed/>
                    </p:oleObj>
                  </mc:Choice>
                  <mc:Fallback>
                    <p:oleObj name="Acrobat Document" r:id="rId10" imgW="6962579" imgH="5124404" progId="Acrobat.Document.DC">
                      <p:embed/>
                      <p:pic>
                        <p:nvPicPr>
                          <p:cNvPr id="62" name="Object 61">
                            <a:extLst>
                              <a:ext uri="{FF2B5EF4-FFF2-40B4-BE49-F238E27FC236}">
                                <a16:creationId xmlns:a16="http://schemas.microsoft.com/office/drawing/2014/main" id="{0FA141F5-87F1-4DA9-B25A-F0F2F21D4010}"/>
                              </a:ext>
                            </a:extLst>
                          </p:cNvPr>
                          <p:cNvPicPr/>
                          <p:nvPr/>
                        </p:nvPicPr>
                        <p:blipFill>
                          <a:blip r:embed="rId11"/>
                          <a:stretch>
                            <a:fillRect/>
                          </a:stretch>
                        </p:blipFill>
                        <p:spPr>
                          <a:xfrm>
                            <a:off x="-1051260" y="-1190403"/>
                            <a:ext cx="11679270" cy="8598982"/>
                          </a:xfrm>
                          <a:prstGeom prst="rect">
                            <a:avLst/>
                          </a:prstGeom>
                        </p:spPr>
                      </p:pic>
                    </p:oleObj>
                  </mc:Fallback>
                </mc:AlternateContent>
              </a:graphicData>
            </a:graphic>
          </p:graphicFrame>
          <p:sp>
            <p:nvSpPr>
              <p:cNvPr id="63" name="TextBox 62">
                <a:extLst>
                  <a:ext uri="{FF2B5EF4-FFF2-40B4-BE49-F238E27FC236}">
                    <a16:creationId xmlns:a16="http://schemas.microsoft.com/office/drawing/2014/main" id="{AF383614-096A-4D5C-A72E-0D11E854A48E}"/>
                  </a:ext>
                </a:extLst>
              </p:cNvPr>
              <p:cNvSpPr txBox="1"/>
              <p:nvPr/>
            </p:nvSpPr>
            <p:spPr>
              <a:xfrm>
                <a:off x="-3300234" y="1946315"/>
                <a:ext cx="2525015" cy="1337399"/>
              </a:xfrm>
              <a:prstGeom prst="rect">
                <a:avLst/>
              </a:prstGeom>
              <a:noFill/>
            </p:spPr>
            <p:txBody>
              <a:bodyPr wrap="none" rtlCol="0">
                <a:spAutoFit/>
              </a:bodyPr>
              <a:lstStyle/>
              <a:p>
                <a:r>
                  <a:rPr lang="en-US" sz="2000" dirty="0">
                    <a:effectLst/>
                    <a:latin typeface="Arial" panose="020B0604020202020204" pitchFamily="34" charset="0"/>
                    <a:cs typeface="Arial" panose="020B0604020202020204" pitchFamily="34" charset="0"/>
                  </a:rPr>
                  <a:t>Mean</a:t>
                </a:r>
              </a:p>
            </p:txBody>
          </p:sp>
          <p:sp>
            <p:nvSpPr>
              <p:cNvPr id="64" name="TextBox 63">
                <a:extLst>
                  <a:ext uri="{FF2B5EF4-FFF2-40B4-BE49-F238E27FC236}">
                    <a16:creationId xmlns:a16="http://schemas.microsoft.com/office/drawing/2014/main" id="{F8ACD080-59F3-4970-B800-75AA6AEB690E}"/>
                  </a:ext>
                </a:extLst>
              </p:cNvPr>
              <p:cNvSpPr txBox="1"/>
              <p:nvPr/>
            </p:nvSpPr>
            <p:spPr>
              <a:xfrm>
                <a:off x="-3417005" y="5472401"/>
                <a:ext cx="3387599" cy="1234521"/>
              </a:xfrm>
              <a:prstGeom prst="rect">
                <a:avLst/>
              </a:prstGeom>
              <a:noFill/>
            </p:spPr>
            <p:txBody>
              <a:bodyPr wrap="none" rtlCol="0">
                <a:spAutoFit/>
              </a:bodyPr>
              <a:lstStyle/>
              <a:p>
                <a:r>
                  <a:rPr lang="en-US" dirty="0" err="1">
                    <a:effectLst/>
                    <a:latin typeface="Arial" panose="020B0604020202020204" pitchFamily="34" charset="0"/>
                    <a:cs typeface="Arial" panose="020B0604020202020204" pitchFamily="34" charset="0"/>
                  </a:rPr>
                  <a:t>St.dev</a:t>
                </a:r>
                <a:r>
                  <a:rPr lang="en-US" dirty="0">
                    <a:effectLst/>
                    <a:latin typeface="Arial" panose="020B0604020202020204" pitchFamily="34" charset="0"/>
                    <a:cs typeface="Arial" panose="020B0604020202020204" pitchFamily="34" charset="0"/>
                  </a:rPr>
                  <a:t> -1</a:t>
                </a:r>
              </a:p>
            </p:txBody>
          </p:sp>
          <p:sp>
            <p:nvSpPr>
              <p:cNvPr id="65" name="TextBox 64">
                <a:extLst>
                  <a:ext uri="{FF2B5EF4-FFF2-40B4-BE49-F238E27FC236}">
                    <a16:creationId xmlns:a16="http://schemas.microsoft.com/office/drawing/2014/main" id="{81275E9C-BE1E-4F62-A612-A19E0E9832B8}"/>
                  </a:ext>
                </a:extLst>
              </p:cNvPr>
              <p:cNvSpPr txBox="1"/>
              <p:nvPr/>
            </p:nvSpPr>
            <p:spPr>
              <a:xfrm>
                <a:off x="-3469608" y="-867196"/>
                <a:ext cx="3564037" cy="1234521"/>
              </a:xfrm>
              <a:prstGeom prst="rect">
                <a:avLst/>
              </a:prstGeom>
              <a:noFill/>
            </p:spPr>
            <p:txBody>
              <a:bodyPr wrap="none" rtlCol="0">
                <a:spAutoFit/>
              </a:bodyPr>
              <a:lstStyle/>
              <a:p>
                <a:r>
                  <a:rPr lang="en-US" dirty="0" err="1">
                    <a:effectLst/>
                    <a:latin typeface="Arial" panose="020B0604020202020204" pitchFamily="34" charset="0"/>
                    <a:cs typeface="Arial" panose="020B0604020202020204" pitchFamily="34" charset="0"/>
                  </a:rPr>
                  <a:t>St.dev</a:t>
                </a:r>
                <a:r>
                  <a:rPr lang="en-US" dirty="0">
                    <a:effectLst/>
                    <a:latin typeface="Arial" panose="020B0604020202020204" pitchFamily="34" charset="0"/>
                    <a:cs typeface="Arial" panose="020B0604020202020204" pitchFamily="34" charset="0"/>
                  </a:rPr>
                  <a:t> +1</a:t>
                </a:r>
              </a:p>
            </p:txBody>
          </p:sp>
          <p:grpSp>
            <p:nvGrpSpPr>
              <p:cNvPr id="66" name="Group 65">
                <a:extLst>
                  <a:ext uri="{FF2B5EF4-FFF2-40B4-BE49-F238E27FC236}">
                    <a16:creationId xmlns:a16="http://schemas.microsoft.com/office/drawing/2014/main" id="{3220AAD2-5881-4AAC-B327-49C7B21F0E6A}"/>
                  </a:ext>
                </a:extLst>
              </p:cNvPr>
              <p:cNvGrpSpPr/>
              <p:nvPr/>
            </p:nvGrpSpPr>
            <p:grpSpPr>
              <a:xfrm>
                <a:off x="94427" y="-249935"/>
                <a:ext cx="2949072" cy="2437061"/>
                <a:chOff x="94427" y="-249935"/>
                <a:chExt cx="2949072" cy="2437061"/>
              </a:xfrm>
            </p:grpSpPr>
            <p:cxnSp>
              <p:nvCxnSpPr>
                <p:cNvPr id="73" name="Straight Connector 72">
                  <a:extLst>
                    <a:ext uri="{FF2B5EF4-FFF2-40B4-BE49-F238E27FC236}">
                      <a16:creationId xmlns:a16="http://schemas.microsoft.com/office/drawing/2014/main" id="{2EB965B2-E980-4CF3-8FF3-A24EA80AF398}"/>
                    </a:ext>
                  </a:extLst>
                </p:cNvPr>
                <p:cNvCxnSpPr>
                  <a:cxnSpLocks/>
                  <a:stCxn id="65" idx="3"/>
                </p:cNvCxnSpPr>
                <p:nvPr/>
              </p:nvCxnSpPr>
              <p:spPr>
                <a:xfrm>
                  <a:off x="94427" y="-249935"/>
                  <a:ext cx="1869145" cy="663746"/>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2FF961CB-DF7C-45E9-95F4-6B1CC6A4FFE6}"/>
                    </a:ext>
                  </a:extLst>
                </p:cNvPr>
                <p:cNvCxnSpPr>
                  <a:cxnSpLocks/>
                  <a:stCxn id="65" idx="3"/>
                </p:cNvCxnSpPr>
                <p:nvPr/>
              </p:nvCxnSpPr>
              <p:spPr>
                <a:xfrm>
                  <a:off x="94427" y="-249935"/>
                  <a:ext cx="2949072" cy="2437061"/>
                </a:xfrm>
                <a:prstGeom prst="line">
                  <a:avLst/>
                </a:prstGeom>
                <a:ln w="28575">
                  <a:solidFill>
                    <a:srgbClr val="95C777">
                      <a:alpha val="72941"/>
                    </a:srgbClr>
                  </a:solidFill>
                </a:ln>
              </p:spPr>
              <p:style>
                <a:lnRef idx="1">
                  <a:schemeClr val="accent1"/>
                </a:lnRef>
                <a:fillRef idx="0">
                  <a:schemeClr val="accent1"/>
                </a:fillRef>
                <a:effectRef idx="0">
                  <a:schemeClr val="accent1"/>
                </a:effectRef>
                <a:fontRef idx="minor">
                  <a:schemeClr val="tx1"/>
                </a:fontRef>
              </p:style>
            </p:cxnSp>
          </p:grpSp>
          <p:grpSp>
            <p:nvGrpSpPr>
              <p:cNvPr id="67" name="Group 66">
                <a:extLst>
                  <a:ext uri="{FF2B5EF4-FFF2-40B4-BE49-F238E27FC236}">
                    <a16:creationId xmlns:a16="http://schemas.microsoft.com/office/drawing/2014/main" id="{9A3A3433-0AC2-43CF-9259-43C45C5F472D}"/>
                  </a:ext>
                </a:extLst>
              </p:cNvPr>
              <p:cNvGrpSpPr/>
              <p:nvPr/>
            </p:nvGrpSpPr>
            <p:grpSpPr>
              <a:xfrm>
                <a:off x="-775219" y="2410728"/>
                <a:ext cx="3818719" cy="1116744"/>
                <a:chOff x="-478341" y="380231"/>
                <a:chExt cx="3818719" cy="1116744"/>
              </a:xfrm>
            </p:grpSpPr>
            <p:cxnSp>
              <p:nvCxnSpPr>
                <p:cNvPr id="71" name="Straight Connector 70">
                  <a:extLst>
                    <a:ext uri="{FF2B5EF4-FFF2-40B4-BE49-F238E27FC236}">
                      <a16:creationId xmlns:a16="http://schemas.microsoft.com/office/drawing/2014/main" id="{509234D2-5C2F-4075-B91C-0BA8619CD3DB}"/>
                    </a:ext>
                  </a:extLst>
                </p:cNvPr>
                <p:cNvCxnSpPr>
                  <a:cxnSpLocks/>
                  <a:stCxn id="63" idx="3"/>
                </p:cNvCxnSpPr>
                <p:nvPr/>
              </p:nvCxnSpPr>
              <p:spPr>
                <a:xfrm flipV="1">
                  <a:off x="-478341" y="380231"/>
                  <a:ext cx="2350731" cy="204288"/>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9996F171-1AC4-4561-B238-00F76FA36882}"/>
                    </a:ext>
                  </a:extLst>
                </p:cNvPr>
                <p:cNvCxnSpPr>
                  <a:cxnSpLocks/>
                  <a:stCxn id="63" idx="3"/>
                </p:cNvCxnSpPr>
                <p:nvPr/>
              </p:nvCxnSpPr>
              <p:spPr>
                <a:xfrm>
                  <a:off x="-478341" y="584519"/>
                  <a:ext cx="3818719" cy="912456"/>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68" name="Group 67">
                <a:extLst>
                  <a:ext uri="{FF2B5EF4-FFF2-40B4-BE49-F238E27FC236}">
                    <a16:creationId xmlns:a16="http://schemas.microsoft.com/office/drawing/2014/main" id="{1384C54C-EF98-4BDF-94A1-C050E61584E0}"/>
                  </a:ext>
                </a:extLst>
              </p:cNvPr>
              <p:cNvGrpSpPr/>
              <p:nvPr/>
            </p:nvGrpSpPr>
            <p:grpSpPr>
              <a:xfrm>
                <a:off x="-306742" y="4105791"/>
                <a:ext cx="4273186" cy="1366610"/>
                <a:chOff x="-48312" y="118984"/>
                <a:chExt cx="4273186" cy="1366610"/>
              </a:xfrm>
            </p:grpSpPr>
            <p:cxnSp>
              <p:nvCxnSpPr>
                <p:cNvPr id="69" name="Straight Connector 68">
                  <a:extLst>
                    <a:ext uri="{FF2B5EF4-FFF2-40B4-BE49-F238E27FC236}">
                      <a16:creationId xmlns:a16="http://schemas.microsoft.com/office/drawing/2014/main" id="{AD4CABC1-F24A-4C52-8AA1-152EF60D9D07}"/>
                    </a:ext>
                  </a:extLst>
                </p:cNvPr>
                <p:cNvCxnSpPr>
                  <a:cxnSpLocks/>
                </p:cNvCxnSpPr>
                <p:nvPr/>
              </p:nvCxnSpPr>
              <p:spPr>
                <a:xfrm flipV="1">
                  <a:off x="-48312" y="243719"/>
                  <a:ext cx="2635303" cy="12156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0836D094-67E2-4E79-BA89-725C113B0841}"/>
                    </a:ext>
                  </a:extLst>
                </p:cNvPr>
                <p:cNvCxnSpPr>
                  <a:cxnSpLocks/>
                </p:cNvCxnSpPr>
                <p:nvPr/>
              </p:nvCxnSpPr>
              <p:spPr>
                <a:xfrm flipV="1">
                  <a:off x="-48312" y="118984"/>
                  <a:ext cx="4273186" cy="1366610"/>
                </a:xfrm>
                <a:prstGeom prst="line">
                  <a:avLst/>
                </a:prstGeom>
                <a:ln w="28575">
                  <a:solidFill>
                    <a:srgbClr val="3F6228"/>
                  </a:solidFill>
                </a:ln>
              </p:spPr>
              <p:style>
                <a:lnRef idx="1">
                  <a:schemeClr val="accent1"/>
                </a:lnRef>
                <a:fillRef idx="0">
                  <a:schemeClr val="accent1"/>
                </a:fillRef>
                <a:effectRef idx="0">
                  <a:schemeClr val="accent1"/>
                </a:effectRef>
                <a:fontRef idx="minor">
                  <a:schemeClr val="tx1"/>
                </a:fontRef>
              </p:style>
            </p:cxnSp>
          </p:grpSp>
        </p:grpSp>
      </p:grpSp>
      <p:grpSp>
        <p:nvGrpSpPr>
          <p:cNvPr id="98" name="Group 97">
            <a:extLst>
              <a:ext uri="{FF2B5EF4-FFF2-40B4-BE49-F238E27FC236}">
                <a16:creationId xmlns:a16="http://schemas.microsoft.com/office/drawing/2014/main" id="{447FDD2D-01D5-4988-86A1-2ABFF0009D79}"/>
              </a:ext>
            </a:extLst>
          </p:cNvPr>
          <p:cNvGrpSpPr/>
          <p:nvPr/>
        </p:nvGrpSpPr>
        <p:grpSpPr>
          <a:xfrm>
            <a:off x="5955959" y="2409116"/>
            <a:ext cx="6006811" cy="1979101"/>
            <a:chOff x="7391446" y="1364369"/>
            <a:chExt cx="5268212" cy="1941969"/>
          </a:xfrm>
        </p:grpSpPr>
        <p:grpSp>
          <p:nvGrpSpPr>
            <p:cNvPr id="79" name="Group 78">
              <a:extLst>
                <a:ext uri="{FF2B5EF4-FFF2-40B4-BE49-F238E27FC236}">
                  <a16:creationId xmlns:a16="http://schemas.microsoft.com/office/drawing/2014/main" id="{342755CD-9391-4D11-B6CF-48C701AC53FA}"/>
                </a:ext>
              </a:extLst>
            </p:cNvPr>
            <p:cNvGrpSpPr/>
            <p:nvPr/>
          </p:nvGrpSpPr>
          <p:grpSpPr>
            <a:xfrm>
              <a:off x="7508247" y="1364369"/>
              <a:ext cx="5151411" cy="1602027"/>
              <a:chOff x="20678830" y="4636008"/>
              <a:chExt cx="6241302" cy="1897810"/>
            </a:xfrm>
          </p:grpSpPr>
          <p:grpSp>
            <p:nvGrpSpPr>
              <p:cNvPr id="80" name="Group 79">
                <a:extLst>
                  <a:ext uri="{FF2B5EF4-FFF2-40B4-BE49-F238E27FC236}">
                    <a16:creationId xmlns:a16="http://schemas.microsoft.com/office/drawing/2014/main" id="{30DD451A-38EF-4483-952D-A3DD672E6849}"/>
                  </a:ext>
                </a:extLst>
              </p:cNvPr>
              <p:cNvGrpSpPr/>
              <p:nvPr/>
            </p:nvGrpSpPr>
            <p:grpSpPr>
              <a:xfrm>
                <a:off x="20678830" y="4636008"/>
                <a:ext cx="2970255" cy="1897810"/>
                <a:chOff x="20655176" y="6274348"/>
                <a:chExt cx="2970255" cy="1897810"/>
              </a:xfrm>
            </p:grpSpPr>
            <p:grpSp>
              <p:nvGrpSpPr>
                <p:cNvPr id="86" name="Group 85">
                  <a:extLst>
                    <a:ext uri="{FF2B5EF4-FFF2-40B4-BE49-F238E27FC236}">
                      <a16:creationId xmlns:a16="http://schemas.microsoft.com/office/drawing/2014/main" id="{839CEC93-76D7-400D-B631-971D560955ED}"/>
                    </a:ext>
                  </a:extLst>
                </p:cNvPr>
                <p:cNvGrpSpPr/>
                <p:nvPr/>
              </p:nvGrpSpPr>
              <p:grpSpPr>
                <a:xfrm>
                  <a:off x="20655176" y="6674907"/>
                  <a:ext cx="2970255" cy="1497251"/>
                  <a:chOff x="22449436" y="6235980"/>
                  <a:chExt cx="3009903" cy="1442715"/>
                </a:xfrm>
              </p:grpSpPr>
              <p:pic>
                <p:nvPicPr>
                  <p:cNvPr id="88" name="Picture 87">
                    <a:extLst>
                      <a:ext uri="{FF2B5EF4-FFF2-40B4-BE49-F238E27FC236}">
                        <a16:creationId xmlns:a16="http://schemas.microsoft.com/office/drawing/2014/main" id="{91078B15-2761-4484-924F-452405FAA83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449436" y="6240420"/>
                    <a:ext cx="1571625" cy="1438275"/>
                  </a:xfrm>
                  <a:prstGeom prst="rect">
                    <a:avLst/>
                  </a:prstGeom>
                </p:spPr>
              </p:pic>
              <p:pic>
                <p:nvPicPr>
                  <p:cNvPr id="89" name="Picture 88">
                    <a:extLst>
                      <a:ext uri="{FF2B5EF4-FFF2-40B4-BE49-F238E27FC236}">
                        <a16:creationId xmlns:a16="http://schemas.microsoft.com/office/drawing/2014/main" id="{9908D050-9339-4BD9-8027-72DD47E2B75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4021064" y="6235980"/>
                    <a:ext cx="1438275" cy="1438275"/>
                  </a:xfrm>
                  <a:prstGeom prst="rect">
                    <a:avLst/>
                  </a:prstGeom>
                </p:spPr>
              </p:pic>
            </p:grpSp>
            <p:sp>
              <p:nvSpPr>
                <p:cNvPr id="87" name="TextBox 86">
                  <a:extLst>
                    <a:ext uri="{FF2B5EF4-FFF2-40B4-BE49-F238E27FC236}">
                      <a16:creationId xmlns:a16="http://schemas.microsoft.com/office/drawing/2014/main" id="{38C20C8B-0AE6-4FCA-9618-C694F0E726BE}"/>
                    </a:ext>
                  </a:extLst>
                </p:cNvPr>
                <p:cNvSpPr txBox="1"/>
                <p:nvPr/>
              </p:nvSpPr>
              <p:spPr>
                <a:xfrm>
                  <a:off x="21923594" y="6274348"/>
                  <a:ext cx="577775" cy="429313"/>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WT</a:t>
                  </a:r>
                </a:p>
              </p:txBody>
            </p:sp>
          </p:grpSp>
          <p:grpSp>
            <p:nvGrpSpPr>
              <p:cNvPr id="81" name="Group 80">
                <a:extLst>
                  <a:ext uri="{FF2B5EF4-FFF2-40B4-BE49-F238E27FC236}">
                    <a16:creationId xmlns:a16="http://schemas.microsoft.com/office/drawing/2014/main" id="{657ABF59-B8EC-4620-8847-FFD2494B484D}"/>
                  </a:ext>
                </a:extLst>
              </p:cNvPr>
              <p:cNvGrpSpPr/>
              <p:nvPr/>
            </p:nvGrpSpPr>
            <p:grpSpPr>
              <a:xfrm>
                <a:off x="23949880" y="4658796"/>
                <a:ext cx="2970252" cy="1870417"/>
                <a:chOff x="23926226" y="6297136"/>
                <a:chExt cx="2970252" cy="1870417"/>
              </a:xfrm>
            </p:grpSpPr>
            <p:grpSp>
              <p:nvGrpSpPr>
                <p:cNvPr id="82" name="Group 81">
                  <a:extLst>
                    <a:ext uri="{FF2B5EF4-FFF2-40B4-BE49-F238E27FC236}">
                      <a16:creationId xmlns:a16="http://schemas.microsoft.com/office/drawing/2014/main" id="{DB301EFE-F68D-49A2-9C55-04558E19B778}"/>
                    </a:ext>
                  </a:extLst>
                </p:cNvPr>
                <p:cNvGrpSpPr/>
                <p:nvPr/>
              </p:nvGrpSpPr>
              <p:grpSpPr>
                <a:xfrm>
                  <a:off x="23926226" y="6674909"/>
                  <a:ext cx="2970252" cy="1492644"/>
                  <a:chOff x="30846227" y="3911214"/>
                  <a:chExt cx="3790950" cy="2009777"/>
                </a:xfrm>
              </p:grpSpPr>
              <p:pic>
                <p:nvPicPr>
                  <p:cNvPr id="84" name="Picture 83">
                    <a:extLst>
                      <a:ext uri="{FF2B5EF4-FFF2-40B4-BE49-F238E27FC236}">
                        <a16:creationId xmlns:a16="http://schemas.microsoft.com/office/drawing/2014/main" id="{BA5F4FA3-E7EE-4B37-91E5-09D3661B7FC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0846227" y="3911217"/>
                    <a:ext cx="1971674" cy="2009774"/>
                  </a:xfrm>
                  <a:prstGeom prst="rect">
                    <a:avLst/>
                  </a:prstGeom>
                </p:spPr>
              </p:pic>
              <p:pic>
                <p:nvPicPr>
                  <p:cNvPr id="85" name="Picture 84">
                    <a:extLst>
                      <a:ext uri="{FF2B5EF4-FFF2-40B4-BE49-F238E27FC236}">
                        <a16:creationId xmlns:a16="http://schemas.microsoft.com/office/drawing/2014/main" id="{13298A08-9F67-4835-9814-23B56271579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2817902" y="3911214"/>
                    <a:ext cx="1819275" cy="2009775"/>
                  </a:xfrm>
                  <a:prstGeom prst="rect">
                    <a:avLst/>
                  </a:prstGeom>
                </p:spPr>
              </p:pic>
            </p:grpSp>
            <p:sp>
              <p:nvSpPr>
                <p:cNvPr id="83" name="TextBox 82">
                  <a:extLst>
                    <a:ext uri="{FF2B5EF4-FFF2-40B4-BE49-F238E27FC236}">
                      <a16:creationId xmlns:a16="http://schemas.microsoft.com/office/drawing/2014/main" id="{F1CDF05B-2E6B-4C2B-A3ED-2B640F19FBC1}"/>
                    </a:ext>
                  </a:extLst>
                </p:cNvPr>
                <p:cNvSpPr txBox="1"/>
                <p:nvPr/>
              </p:nvSpPr>
              <p:spPr>
                <a:xfrm>
                  <a:off x="24074821" y="6297136"/>
                  <a:ext cx="2772659" cy="429313"/>
                </a:xfrm>
                <a:prstGeom prst="rect">
                  <a:avLst/>
                </a:prstGeom>
                <a:noFill/>
              </p:spPr>
              <p:txBody>
                <a:bodyPr wrap="square">
                  <a:spAutoFit/>
                </a:bodyPr>
                <a:lstStyle/>
                <a:p>
                  <a:r>
                    <a:rPr lang="en-US" i="1" dirty="0">
                      <a:latin typeface="Arial" panose="020B0604020202020204" pitchFamily="34" charset="0"/>
                      <a:cs typeface="Arial" panose="020B0604020202020204" pitchFamily="34" charset="0"/>
                    </a:rPr>
                    <a:t>vac14</a:t>
                  </a:r>
                  <a:r>
                    <a:rPr lang="el-GR" i="1" dirty="0">
                      <a:latin typeface="Arial" panose="020B0604020202020204" pitchFamily="34" charset="0"/>
                      <a:cs typeface="Arial" panose="020B0604020202020204" pitchFamily="34" charset="0"/>
                    </a:rPr>
                    <a:t>Δ</a:t>
                  </a:r>
                  <a:r>
                    <a:rPr lang="en-US" i="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 large vacuole</a:t>
                  </a:r>
                </a:p>
              </p:txBody>
            </p:sp>
          </p:grpSp>
        </p:grpSp>
        <p:sp>
          <p:nvSpPr>
            <p:cNvPr id="91" name="TextBox 90">
              <a:extLst>
                <a:ext uri="{FF2B5EF4-FFF2-40B4-BE49-F238E27FC236}">
                  <a16:creationId xmlns:a16="http://schemas.microsoft.com/office/drawing/2014/main" id="{E18B213F-C2F1-4177-B08A-BD4C04687F0E}"/>
                </a:ext>
              </a:extLst>
            </p:cNvPr>
            <p:cNvSpPr txBox="1"/>
            <p:nvPr/>
          </p:nvSpPr>
          <p:spPr>
            <a:xfrm>
              <a:off x="7391446" y="2937006"/>
              <a:ext cx="2512916" cy="369332"/>
            </a:xfrm>
            <a:prstGeom prst="rect">
              <a:avLst/>
            </a:prstGeom>
            <a:noFill/>
          </p:spPr>
          <p:txBody>
            <a:bodyPr wrap="square">
              <a:spAutoFit/>
            </a:bodyPr>
            <a:lstStyle/>
            <a:p>
              <a:r>
                <a:rPr lang="en-US" sz="1800" dirty="0">
                  <a:solidFill>
                    <a:schemeClr val="tx1"/>
                  </a:solidFill>
                  <a:effectLst/>
                  <a:latin typeface="Arial" panose="020B0604020202020204" pitchFamily="34" charset="0"/>
                  <a:cs typeface="Arial" panose="020B0604020202020204" pitchFamily="34" charset="0"/>
                </a:rPr>
                <a:t> </a:t>
              </a:r>
              <a:r>
                <a:rPr lang="en-US" sz="1800" dirty="0">
                  <a:solidFill>
                    <a:srgbClr val="FF0000"/>
                  </a:solidFill>
                  <a:effectLst/>
                  <a:latin typeface="Arial" panose="020B0604020202020204" pitchFamily="34" charset="0"/>
                  <a:cs typeface="Arial" panose="020B0604020202020204" pitchFamily="34" charset="0"/>
                </a:rPr>
                <a:t>Cell</a:t>
              </a:r>
              <a:r>
                <a:rPr lang="en-US" sz="1800" dirty="0">
                  <a:solidFill>
                    <a:schemeClr val="tx1"/>
                  </a:solidFill>
                  <a:effectLst/>
                  <a:latin typeface="Arial" panose="020B0604020202020204" pitchFamily="34" charset="0"/>
                  <a:cs typeface="Arial" panose="020B0604020202020204" pitchFamily="34" charset="0"/>
                </a:rPr>
                <a:t> / </a:t>
              </a:r>
              <a:r>
                <a:rPr lang="en-US" sz="1800" dirty="0">
                  <a:solidFill>
                    <a:schemeClr val="accent6"/>
                  </a:solidFill>
                  <a:effectLst/>
                  <a:latin typeface="Arial" panose="020B0604020202020204" pitchFamily="34" charset="0"/>
                  <a:cs typeface="Arial" panose="020B0604020202020204" pitchFamily="34" charset="0"/>
                </a:rPr>
                <a:t>Nuc</a:t>
              </a:r>
              <a:r>
                <a:rPr lang="en-US" sz="1800" dirty="0">
                  <a:solidFill>
                    <a:schemeClr val="tx1"/>
                  </a:solidFill>
                  <a:effectLst/>
                  <a:latin typeface="Arial" panose="020B0604020202020204" pitchFamily="34" charset="0"/>
                  <a:cs typeface="Arial" panose="020B0604020202020204" pitchFamily="34" charset="0"/>
                </a:rPr>
                <a:t> / </a:t>
              </a:r>
              <a:r>
                <a:rPr lang="en-US" sz="1800" dirty="0">
                  <a:solidFill>
                    <a:srgbClr val="0070C0"/>
                  </a:solidFill>
                  <a:effectLst/>
                  <a:latin typeface="Arial" panose="020B0604020202020204" pitchFamily="34" charset="0"/>
                  <a:cs typeface="Arial" panose="020B0604020202020204" pitchFamily="34" charset="0"/>
                </a:rPr>
                <a:t>Vac</a:t>
              </a:r>
              <a:r>
                <a:rPr lang="en-US" sz="1800" dirty="0">
                  <a:solidFill>
                    <a:schemeClr val="tx1"/>
                  </a:solidFill>
                  <a:effectLst/>
                  <a:latin typeface="Arial" panose="020B0604020202020204" pitchFamily="34" charset="0"/>
                  <a:cs typeface="Arial" panose="020B0604020202020204" pitchFamily="34" charset="0"/>
                </a:rPr>
                <a:t>  / </a:t>
              </a:r>
              <a:r>
                <a:rPr lang="en-US" sz="1800" dirty="0">
                  <a:solidFill>
                    <a:schemeClr val="bg1">
                      <a:lumMod val="50000"/>
                    </a:schemeClr>
                  </a:solidFill>
                  <a:effectLst/>
                  <a:latin typeface="Arial" panose="020B0604020202020204" pitchFamily="34" charset="0"/>
                  <a:cs typeface="Arial" panose="020B0604020202020204" pitchFamily="34" charset="0"/>
                </a:rPr>
                <a:t>LD</a:t>
              </a:r>
              <a:endParaRPr lang="en-US" dirty="0">
                <a:solidFill>
                  <a:schemeClr val="bg1">
                    <a:lumMod val="50000"/>
                  </a:schemeClr>
                </a:solidFill>
                <a:latin typeface="Arial" panose="020B0604020202020204" pitchFamily="34" charset="0"/>
                <a:cs typeface="Arial" panose="020B0604020202020204" pitchFamily="34" charset="0"/>
              </a:endParaRPr>
            </a:p>
          </p:txBody>
        </p:sp>
      </p:grpSp>
      <p:grpSp>
        <p:nvGrpSpPr>
          <p:cNvPr id="100" name="Group 99">
            <a:extLst>
              <a:ext uri="{FF2B5EF4-FFF2-40B4-BE49-F238E27FC236}">
                <a16:creationId xmlns:a16="http://schemas.microsoft.com/office/drawing/2014/main" id="{E0AC9D55-C189-49F9-A464-F9C315D1D5E4}"/>
              </a:ext>
            </a:extLst>
          </p:cNvPr>
          <p:cNvGrpSpPr/>
          <p:nvPr/>
        </p:nvGrpSpPr>
        <p:grpSpPr>
          <a:xfrm>
            <a:off x="6144673" y="4389897"/>
            <a:ext cx="5873635" cy="2409009"/>
            <a:chOff x="1457527" y="4529846"/>
            <a:chExt cx="5873635" cy="2409009"/>
          </a:xfrm>
        </p:grpSpPr>
        <p:grpSp>
          <p:nvGrpSpPr>
            <p:cNvPr id="92" name="Group 91">
              <a:extLst>
                <a:ext uri="{FF2B5EF4-FFF2-40B4-BE49-F238E27FC236}">
                  <a16:creationId xmlns:a16="http://schemas.microsoft.com/office/drawing/2014/main" id="{007E1F5E-102F-4537-926F-445040D98E38}"/>
                </a:ext>
              </a:extLst>
            </p:cNvPr>
            <p:cNvGrpSpPr/>
            <p:nvPr/>
          </p:nvGrpSpPr>
          <p:grpSpPr>
            <a:xfrm>
              <a:off x="1457527" y="4758745"/>
              <a:ext cx="2731619" cy="2006337"/>
              <a:chOff x="21453032" y="19101744"/>
              <a:chExt cx="2328525" cy="1738630"/>
            </a:xfrm>
          </p:grpSpPr>
          <p:pic>
            <p:nvPicPr>
              <p:cNvPr id="93" name="Picture 92">
                <a:extLst>
                  <a:ext uri="{FF2B5EF4-FFF2-40B4-BE49-F238E27FC236}">
                    <a16:creationId xmlns:a16="http://schemas.microsoft.com/office/drawing/2014/main" id="{D6F6F7B2-5950-44E2-8EA9-AA991692974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1477456" y="19101744"/>
                <a:ext cx="2304101" cy="1723991"/>
              </a:xfrm>
              <a:prstGeom prst="rect">
                <a:avLst/>
              </a:prstGeom>
            </p:spPr>
          </p:pic>
          <p:sp>
            <p:nvSpPr>
              <p:cNvPr id="94" name="TextBox 93">
                <a:extLst>
                  <a:ext uri="{FF2B5EF4-FFF2-40B4-BE49-F238E27FC236}">
                    <a16:creationId xmlns:a16="http://schemas.microsoft.com/office/drawing/2014/main" id="{0883B596-F1DA-4222-8A83-25E2DE0BA60D}"/>
                  </a:ext>
                </a:extLst>
              </p:cNvPr>
              <p:cNvSpPr txBox="1"/>
              <p:nvPr/>
            </p:nvSpPr>
            <p:spPr>
              <a:xfrm>
                <a:off x="21453032" y="19908966"/>
                <a:ext cx="486227" cy="931408"/>
              </a:xfrm>
              <a:prstGeom prst="rect">
                <a:avLst/>
              </a:prstGeom>
              <a:noFill/>
            </p:spPr>
            <p:txBody>
              <a:bodyPr wrap="none" rtlCol="0">
                <a:spAutoFit/>
              </a:bodyPr>
              <a:lstStyle/>
              <a:p>
                <a:r>
                  <a:rPr lang="en-US" sz="1598" b="1" dirty="0">
                    <a:solidFill>
                      <a:schemeClr val="bg1">
                        <a:lumMod val="65000"/>
                      </a:schemeClr>
                    </a:solidFill>
                    <a:effectLst/>
                    <a:latin typeface="Arial" panose="020B0604020202020204" pitchFamily="34" charset="0"/>
                    <a:cs typeface="Arial" panose="020B0604020202020204" pitchFamily="34" charset="0"/>
                  </a:rPr>
                  <a:t>Cell</a:t>
                </a:r>
              </a:p>
              <a:p>
                <a:r>
                  <a:rPr lang="en-US" sz="1598" b="1" dirty="0">
                    <a:solidFill>
                      <a:srgbClr val="FC04D9"/>
                    </a:solidFill>
                    <a:effectLst/>
                    <a:latin typeface="Arial" panose="020B0604020202020204" pitchFamily="34" charset="0"/>
                    <a:cs typeface="Arial" panose="020B0604020202020204" pitchFamily="34" charset="0"/>
                  </a:rPr>
                  <a:t>Nuc</a:t>
                </a:r>
                <a:endParaRPr lang="en-US" sz="1598" b="1" dirty="0">
                  <a:solidFill>
                    <a:schemeClr val="accent1"/>
                  </a:solidFill>
                  <a:effectLst/>
                  <a:latin typeface="Arial" panose="020B0604020202020204" pitchFamily="34" charset="0"/>
                  <a:cs typeface="Arial" panose="020B0604020202020204" pitchFamily="34" charset="0"/>
                </a:endParaRPr>
              </a:p>
              <a:p>
                <a:r>
                  <a:rPr lang="en-US" sz="1598" b="1" dirty="0">
                    <a:solidFill>
                      <a:schemeClr val="accent6"/>
                    </a:solidFill>
                    <a:effectLst/>
                    <a:latin typeface="Arial" panose="020B0604020202020204" pitchFamily="34" charset="0"/>
                    <a:cs typeface="Arial" panose="020B0604020202020204" pitchFamily="34" charset="0"/>
                  </a:rPr>
                  <a:t>Vac</a:t>
                </a:r>
              </a:p>
              <a:p>
                <a:r>
                  <a:rPr lang="en-US" sz="1598" b="1" dirty="0">
                    <a:solidFill>
                      <a:schemeClr val="bg1"/>
                    </a:solidFill>
                    <a:effectLst/>
                    <a:latin typeface="Arial" panose="020B0604020202020204" pitchFamily="34" charset="0"/>
                    <a:cs typeface="Arial" panose="020B0604020202020204" pitchFamily="34" charset="0"/>
                  </a:rPr>
                  <a:t>LD</a:t>
                </a:r>
              </a:p>
            </p:txBody>
          </p:sp>
        </p:grpSp>
        <p:graphicFrame>
          <p:nvGraphicFramePr>
            <p:cNvPr id="96" name="Chart 95">
              <a:extLst>
                <a:ext uri="{FF2B5EF4-FFF2-40B4-BE49-F238E27FC236}">
                  <a16:creationId xmlns:a16="http://schemas.microsoft.com/office/drawing/2014/main" id="{2CD90946-A3D5-4B97-8ED7-A361D442977A}"/>
                </a:ext>
              </a:extLst>
            </p:cNvPr>
            <p:cNvGraphicFramePr>
              <a:graphicFrameLocks/>
            </p:cNvGraphicFramePr>
            <p:nvPr/>
          </p:nvGraphicFramePr>
          <p:xfrm>
            <a:off x="4259161" y="4529846"/>
            <a:ext cx="3072001" cy="2409009"/>
          </p:xfrm>
          <a:graphic>
            <a:graphicData uri="http://schemas.openxmlformats.org/drawingml/2006/chart">
              <c:chart xmlns:c="http://schemas.openxmlformats.org/drawingml/2006/chart" xmlns:r="http://schemas.openxmlformats.org/officeDocument/2006/relationships" r:id="rId17"/>
            </a:graphicData>
          </a:graphic>
        </p:graphicFrame>
      </p:grpSp>
      <p:sp>
        <p:nvSpPr>
          <p:cNvPr id="101" name="TextBox 100">
            <a:extLst>
              <a:ext uri="{FF2B5EF4-FFF2-40B4-BE49-F238E27FC236}">
                <a16:creationId xmlns:a16="http://schemas.microsoft.com/office/drawing/2014/main" id="{6DF37B30-4C82-4CCD-9C1C-08AC22D1E091}"/>
              </a:ext>
            </a:extLst>
          </p:cNvPr>
          <p:cNvSpPr txBox="1"/>
          <p:nvPr/>
        </p:nvSpPr>
        <p:spPr>
          <a:xfrm>
            <a:off x="251167" y="1805671"/>
            <a:ext cx="5517024"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Spherical Harmonics-based integrated statistical modeling of cell &amp; organelle shape (Allen Institute)</a:t>
            </a:r>
          </a:p>
        </p:txBody>
      </p:sp>
      <p:sp>
        <p:nvSpPr>
          <p:cNvPr id="102" name="TextBox 101">
            <a:extLst>
              <a:ext uri="{FF2B5EF4-FFF2-40B4-BE49-F238E27FC236}">
                <a16:creationId xmlns:a16="http://schemas.microsoft.com/office/drawing/2014/main" id="{75AB4E36-A0FE-47B1-BF0F-811F3096D939}"/>
              </a:ext>
            </a:extLst>
          </p:cNvPr>
          <p:cNvSpPr txBox="1"/>
          <p:nvPr/>
        </p:nvSpPr>
        <p:spPr>
          <a:xfrm>
            <a:off x="6427103" y="1801993"/>
            <a:ext cx="5517024"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High-resolution multi-organelle 3D imaging :</a:t>
            </a:r>
          </a:p>
          <a:p>
            <a:pPr algn="ctr"/>
            <a:r>
              <a:rPr lang="en-US" dirty="0">
                <a:latin typeface="Arial" panose="020B0604020202020204" pitchFamily="34" charset="0"/>
                <a:cs typeface="Arial" panose="020B0604020202020204" pitchFamily="34" charset="0"/>
              </a:rPr>
              <a:t>Soft X-ray Tomography</a:t>
            </a:r>
          </a:p>
        </p:txBody>
      </p:sp>
      <p:sp>
        <p:nvSpPr>
          <p:cNvPr id="103" name="Rectangle 102">
            <a:extLst>
              <a:ext uri="{FF2B5EF4-FFF2-40B4-BE49-F238E27FC236}">
                <a16:creationId xmlns:a16="http://schemas.microsoft.com/office/drawing/2014/main" id="{1E0A31A8-68AC-49BC-B613-B83F8E3A3440}"/>
              </a:ext>
            </a:extLst>
          </p:cNvPr>
          <p:cNvSpPr/>
          <p:nvPr/>
        </p:nvSpPr>
        <p:spPr>
          <a:xfrm>
            <a:off x="0" y="1703704"/>
            <a:ext cx="5871261" cy="515429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8892DA5C-006F-4770-B878-76022781206B}"/>
              </a:ext>
            </a:extLst>
          </p:cNvPr>
          <p:cNvSpPr/>
          <p:nvPr/>
        </p:nvSpPr>
        <p:spPr>
          <a:xfrm>
            <a:off x="5941275" y="1703704"/>
            <a:ext cx="6250725" cy="515429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5" name="Group 104">
            <a:extLst>
              <a:ext uri="{FF2B5EF4-FFF2-40B4-BE49-F238E27FC236}">
                <a16:creationId xmlns:a16="http://schemas.microsoft.com/office/drawing/2014/main" id="{BA54B495-62F8-4708-9FF3-36E9E6F2ED99}"/>
              </a:ext>
            </a:extLst>
          </p:cNvPr>
          <p:cNvGrpSpPr/>
          <p:nvPr/>
        </p:nvGrpSpPr>
        <p:grpSpPr>
          <a:xfrm>
            <a:off x="128837" y="2696224"/>
            <a:ext cx="5568654" cy="1310244"/>
            <a:chOff x="10420667" y="7969407"/>
            <a:chExt cx="8322761" cy="2292242"/>
          </a:xfrm>
        </p:grpSpPr>
        <p:pic>
          <p:nvPicPr>
            <p:cNvPr id="106" name="Picture 105">
              <a:extLst>
                <a:ext uri="{FF2B5EF4-FFF2-40B4-BE49-F238E27FC236}">
                  <a16:creationId xmlns:a16="http://schemas.microsoft.com/office/drawing/2014/main" id="{4973DC4A-2A27-413E-B8DF-6D762A6B25F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525308" y="7969407"/>
              <a:ext cx="8218120" cy="1743606"/>
            </a:xfrm>
            <a:prstGeom prst="rect">
              <a:avLst/>
            </a:prstGeom>
          </p:spPr>
        </p:pic>
        <p:sp>
          <p:nvSpPr>
            <p:cNvPr id="107" name="TextBox 106">
              <a:extLst>
                <a:ext uri="{FF2B5EF4-FFF2-40B4-BE49-F238E27FC236}">
                  <a16:creationId xmlns:a16="http://schemas.microsoft.com/office/drawing/2014/main" id="{EFAB14E7-0005-4A06-ADA1-68068BEE13E9}"/>
                </a:ext>
              </a:extLst>
            </p:cNvPr>
            <p:cNvSpPr txBox="1"/>
            <p:nvPr/>
          </p:nvSpPr>
          <p:spPr>
            <a:xfrm>
              <a:off x="10434546" y="8087994"/>
              <a:ext cx="1709690" cy="376914"/>
            </a:xfrm>
            <a:prstGeom prst="rect">
              <a:avLst/>
            </a:prstGeom>
            <a:noFill/>
          </p:spPr>
          <p:txBody>
            <a:bodyPr wrap="square" rtlCol="0">
              <a:spAutoFit/>
            </a:bodyPr>
            <a:lstStyle/>
            <a:p>
              <a:r>
                <a:rPr lang="en-US" sz="800" dirty="0">
                  <a:solidFill>
                    <a:schemeClr val="bg1"/>
                  </a:solidFill>
                  <a:effectLst/>
                  <a:latin typeface="Arial" panose="020B0604020202020204" pitchFamily="34" charset="0"/>
                  <a:cs typeface="Arial" panose="020B0604020202020204" pitchFamily="34" charset="0"/>
                </a:rPr>
                <a:t>1</a:t>
              </a:r>
              <a:r>
                <a:rPr lang="el-GR" sz="800" dirty="0">
                  <a:solidFill>
                    <a:schemeClr val="bg1"/>
                  </a:solidFill>
                  <a:effectLst/>
                  <a:latin typeface="Arial" panose="020B0604020202020204" pitchFamily="34" charset="0"/>
                  <a:cs typeface="Arial" panose="020B0604020202020204" pitchFamily="34" charset="0"/>
                </a:rPr>
                <a:t>μ</a:t>
              </a:r>
              <a:r>
                <a:rPr lang="en-US" sz="800" dirty="0">
                  <a:solidFill>
                    <a:schemeClr val="bg1"/>
                  </a:solidFill>
                  <a:effectLst/>
                  <a:latin typeface="Arial" panose="020B0604020202020204" pitchFamily="34" charset="0"/>
                  <a:cs typeface="Arial" panose="020B0604020202020204" pitchFamily="34" charset="0"/>
                </a:rPr>
                <a:t>m</a:t>
              </a:r>
            </a:p>
          </p:txBody>
        </p:sp>
        <p:sp>
          <p:nvSpPr>
            <p:cNvPr id="108" name="TextBox 107">
              <a:extLst>
                <a:ext uri="{FF2B5EF4-FFF2-40B4-BE49-F238E27FC236}">
                  <a16:creationId xmlns:a16="http://schemas.microsoft.com/office/drawing/2014/main" id="{A736A9D1-4F07-45CE-A399-013D909792B1}"/>
                </a:ext>
              </a:extLst>
            </p:cNvPr>
            <p:cNvSpPr txBox="1"/>
            <p:nvPr/>
          </p:nvSpPr>
          <p:spPr>
            <a:xfrm>
              <a:off x="10420667" y="9615511"/>
              <a:ext cx="3144887" cy="646138"/>
            </a:xfrm>
            <a:prstGeom prst="rect">
              <a:avLst/>
            </a:prstGeom>
            <a:noFill/>
          </p:spPr>
          <p:txBody>
            <a:bodyPr wrap="square" rtlCol="0">
              <a:spAutoFit/>
            </a:bodyPr>
            <a:lstStyle/>
            <a:p>
              <a:r>
                <a:rPr lang="en-US" dirty="0">
                  <a:solidFill>
                    <a:schemeClr val="bg1">
                      <a:lumMod val="65000"/>
                    </a:schemeClr>
                  </a:solidFill>
                  <a:effectLst/>
                  <a:latin typeface="Arial" panose="020B0604020202020204" pitchFamily="34" charset="0"/>
                  <a:cs typeface="Arial" panose="020B0604020202020204" pitchFamily="34" charset="0"/>
                </a:rPr>
                <a:t>Cell</a:t>
              </a:r>
              <a:r>
                <a:rPr lang="en-US" dirty="0">
                  <a:solidFill>
                    <a:schemeClr val="bg1">
                      <a:lumMod val="95000"/>
                    </a:schemeClr>
                  </a:solidFill>
                  <a:effectLst/>
                  <a:latin typeface="Arial" panose="020B0604020202020204" pitchFamily="34" charset="0"/>
                  <a:cs typeface="Arial" panose="020B0604020202020204" pitchFamily="34" charset="0"/>
                </a:rPr>
                <a:t> </a:t>
              </a:r>
              <a:r>
                <a:rPr lang="en-US" dirty="0">
                  <a:effectLst/>
                  <a:latin typeface="Arial" panose="020B0604020202020204" pitchFamily="34" charset="0"/>
                  <a:cs typeface="Arial" panose="020B0604020202020204" pitchFamily="34" charset="0"/>
                </a:rPr>
                <a:t>/</a:t>
              </a:r>
              <a:r>
                <a:rPr lang="en-US" dirty="0">
                  <a:solidFill>
                    <a:schemeClr val="bg1">
                      <a:lumMod val="95000"/>
                    </a:schemeClr>
                  </a:solidFill>
                  <a:effectLst/>
                  <a:latin typeface="Arial" panose="020B0604020202020204" pitchFamily="34" charset="0"/>
                  <a:cs typeface="Arial" panose="020B0604020202020204" pitchFamily="34" charset="0"/>
                </a:rPr>
                <a:t> </a:t>
              </a:r>
              <a:r>
                <a:rPr lang="en-US" dirty="0">
                  <a:solidFill>
                    <a:srgbClr val="FC04D9"/>
                  </a:solidFill>
                  <a:effectLst/>
                  <a:latin typeface="Arial" panose="020B0604020202020204" pitchFamily="34" charset="0"/>
                  <a:cs typeface="Arial" panose="020B0604020202020204" pitchFamily="34" charset="0"/>
                </a:rPr>
                <a:t>DAPI</a:t>
              </a:r>
              <a:r>
                <a:rPr lang="en-US" dirty="0">
                  <a:solidFill>
                    <a:schemeClr val="accent1"/>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t>
              </a:r>
              <a:r>
                <a:rPr lang="en-US" dirty="0">
                  <a:solidFill>
                    <a:schemeClr val="accent1"/>
                  </a:solidFill>
                  <a:latin typeface="Arial" panose="020B0604020202020204" pitchFamily="34" charset="0"/>
                  <a:cs typeface="Arial" panose="020B0604020202020204" pitchFamily="34" charset="0"/>
                </a:rPr>
                <a:t> </a:t>
              </a:r>
              <a:r>
                <a:rPr lang="en-US" dirty="0">
                  <a:solidFill>
                    <a:schemeClr val="accent6"/>
                  </a:solidFill>
                  <a:effectLst/>
                  <a:latin typeface="Arial" panose="020B0604020202020204" pitchFamily="34" charset="0"/>
                  <a:cs typeface="Arial" panose="020B0604020202020204" pitchFamily="34" charset="0"/>
                </a:rPr>
                <a:t>Vac</a:t>
              </a:r>
            </a:p>
          </p:txBody>
        </p:sp>
      </p:grpSp>
      <p:sp>
        <p:nvSpPr>
          <p:cNvPr id="130" name="TextBox 129">
            <a:extLst>
              <a:ext uri="{FF2B5EF4-FFF2-40B4-BE49-F238E27FC236}">
                <a16:creationId xmlns:a16="http://schemas.microsoft.com/office/drawing/2014/main" id="{20244F96-9791-41A0-BF8E-EE47E9BF38E8}"/>
              </a:ext>
            </a:extLst>
          </p:cNvPr>
          <p:cNvSpPr txBox="1"/>
          <p:nvPr/>
        </p:nvSpPr>
        <p:spPr>
          <a:xfrm>
            <a:off x="6144673" y="4569409"/>
            <a:ext cx="1199000" cy="369332"/>
          </a:xfrm>
          <a:prstGeom prst="rect">
            <a:avLst/>
          </a:prstGeom>
          <a:noFill/>
        </p:spPr>
        <p:txBody>
          <a:bodyPr wrap="square">
            <a:spAutoFit/>
          </a:bodyPr>
          <a:lstStyle/>
          <a:p>
            <a:r>
              <a:rPr lang="en-US" i="1" dirty="0">
                <a:solidFill>
                  <a:schemeClr val="bg1"/>
                </a:solidFill>
                <a:latin typeface="Arial" panose="020B0604020202020204" pitchFamily="34" charset="0"/>
                <a:cs typeface="Arial" panose="020B0604020202020204" pitchFamily="34" charset="0"/>
              </a:rPr>
              <a:t>vac14</a:t>
            </a:r>
            <a:r>
              <a:rPr lang="el-GR" i="1" dirty="0">
                <a:solidFill>
                  <a:schemeClr val="bg1"/>
                </a:solidFill>
                <a:latin typeface="Arial" panose="020B0604020202020204" pitchFamily="34" charset="0"/>
                <a:cs typeface="Arial" panose="020B0604020202020204" pitchFamily="34" charset="0"/>
              </a:rPr>
              <a:t>Δ</a:t>
            </a:r>
            <a:r>
              <a:rPr lang="en-US" i="1" dirty="0">
                <a:solidFill>
                  <a:schemeClr val="bg1"/>
                </a:solidFill>
                <a:latin typeface="Arial" panose="020B0604020202020204" pitchFamily="34" charset="0"/>
                <a:cs typeface="Arial" panose="020B0604020202020204" pitchFamily="34" charset="0"/>
              </a:rPr>
              <a:t> </a:t>
            </a:r>
            <a:endParaRPr lang="en-US" dirty="0">
              <a:solidFill>
                <a:schemeClr val="bg1"/>
              </a:solidFill>
              <a:latin typeface="Arial" panose="020B06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FF524B17-EE80-B08A-FFC7-D13A87A56296}"/>
              </a:ext>
            </a:extLst>
          </p:cNvPr>
          <p:cNvSpPr txBox="1"/>
          <p:nvPr/>
        </p:nvSpPr>
        <p:spPr>
          <a:xfrm>
            <a:off x="9521570" y="5669856"/>
            <a:ext cx="2359754" cy="600164"/>
          </a:xfrm>
          <a:prstGeom prst="rect">
            <a:avLst/>
          </a:prstGeom>
          <a:noFill/>
        </p:spPr>
        <p:txBody>
          <a:bodyPr wrap="square" rtlCol="0">
            <a:spAutoFit/>
          </a:bodyPr>
          <a:lstStyle/>
          <a:p>
            <a:pPr algn="r"/>
            <a:r>
              <a:rPr lang="en-US" sz="1100" b="1" dirty="0" err="1">
                <a:solidFill>
                  <a:schemeClr val="accent2">
                    <a:lumMod val="75000"/>
                  </a:schemeClr>
                </a:solidFill>
                <a:effectLst/>
                <a:latin typeface="Arial" panose="020B0604020202020204" pitchFamily="34" charset="0"/>
                <a:cs typeface="Arial" panose="020B0604020202020204" pitchFamily="34" charset="0"/>
              </a:rPr>
              <a:t>Vac:Cyto</a:t>
            </a:r>
            <a:r>
              <a:rPr lang="en-US" sz="1100" b="1" dirty="0">
                <a:solidFill>
                  <a:schemeClr val="accent2">
                    <a:lumMod val="75000"/>
                  </a:schemeClr>
                </a:solidFill>
                <a:effectLst/>
                <a:latin typeface="Arial" panose="020B0604020202020204" pitchFamily="34" charset="0"/>
                <a:cs typeface="Arial" panose="020B0604020202020204" pitchFamily="34" charset="0"/>
              </a:rPr>
              <a:t> &lt;0.3 R² = 0.0306</a:t>
            </a:r>
          </a:p>
          <a:p>
            <a:pPr algn="r"/>
            <a:r>
              <a:rPr lang="en-US" sz="1100" b="1" dirty="0" err="1">
                <a:solidFill>
                  <a:schemeClr val="bg2">
                    <a:lumMod val="50000"/>
                  </a:schemeClr>
                </a:solidFill>
                <a:effectLst/>
                <a:latin typeface="Arial" panose="020B0604020202020204" pitchFamily="34" charset="0"/>
                <a:cs typeface="Arial" panose="020B0604020202020204" pitchFamily="34" charset="0"/>
              </a:rPr>
              <a:t>Vac:Cyto</a:t>
            </a:r>
            <a:r>
              <a:rPr lang="en-US" sz="1100" b="1" dirty="0">
                <a:solidFill>
                  <a:schemeClr val="bg2">
                    <a:lumMod val="50000"/>
                  </a:schemeClr>
                </a:solidFill>
                <a:effectLst/>
                <a:latin typeface="Arial" panose="020B0604020202020204" pitchFamily="34" charset="0"/>
                <a:cs typeface="Arial" panose="020B0604020202020204" pitchFamily="34" charset="0"/>
              </a:rPr>
              <a:t> &gt;0.3 R² = 0.2137</a:t>
            </a:r>
          </a:p>
          <a:p>
            <a:pPr algn="r"/>
            <a:r>
              <a:rPr lang="en-US" sz="1100" b="1" dirty="0" err="1">
                <a:solidFill>
                  <a:schemeClr val="accent5">
                    <a:lumMod val="75000"/>
                  </a:schemeClr>
                </a:solidFill>
                <a:effectLst/>
                <a:latin typeface="Arial" panose="020B0604020202020204" pitchFamily="34" charset="0"/>
                <a:cs typeface="Arial" panose="020B0604020202020204" pitchFamily="34" charset="0"/>
              </a:rPr>
              <a:t>Vac:Cyto</a:t>
            </a:r>
            <a:r>
              <a:rPr lang="en-US" sz="1100" b="1" dirty="0">
                <a:solidFill>
                  <a:schemeClr val="accent5">
                    <a:lumMod val="75000"/>
                  </a:schemeClr>
                </a:solidFill>
                <a:effectLst/>
                <a:latin typeface="Arial" panose="020B0604020202020204" pitchFamily="34" charset="0"/>
                <a:cs typeface="Arial" panose="020B0604020202020204" pitchFamily="34" charset="0"/>
              </a:rPr>
              <a:t> &gt;0.5 R² = 0.3256</a:t>
            </a:r>
          </a:p>
        </p:txBody>
      </p:sp>
      <p:sp>
        <p:nvSpPr>
          <p:cNvPr id="50" name="TextBox 49">
            <a:extLst>
              <a:ext uri="{FF2B5EF4-FFF2-40B4-BE49-F238E27FC236}">
                <a16:creationId xmlns:a16="http://schemas.microsoft.com/office/drawing/2014/main" id="{9140DEA3-56ED-07FE-E173-2178425F940C}"/>
              </a:ext>
            </a:extLst>
          </p:cNvPr>
          <p:cNvSpPr txBox="1"/>
          <p:nvPr/>
        </p:nvSpPr>
        <p:spPr>
          <a:xfrm>
            <a:off x="166350" y="3318953"/>
            <a:ext cx="503664" cy="338554"/>
          </a:xfrm>
          <a:prstGeom prst="rect">
            <a:avLst/>
          </a:prstGeom>
          <a:noFill/>
        </p:spPr>
        <p:txBody>
          <a:bodyPr wrap="none" rtlCol="0">
            <a:spAutoFit/>
          </a:bodyPr>
          <a:lstStyle/>
          <a:p>
            <a:r>
              <a:rPr lang="en-US" sz="1600" dirty="0">
                <a:solidFill>
                  <a:schemeClr val="bg1"/>
                </a:solidFill>
                <a:latin typeface="Arial" panose="020B0604020202020204" pitchFamily="34" charset="0"/>
                <a:cs typeface="Arial" panose="020B0604020202020204" pitchFamily="34" charset="0"/>
              </a:rPr>
              <a:t>WT</a:t>
            </a:r>
          </a:p>
        </p:txBody>
      </p:sp>
    </p:spTree>
    <p:extLst>
      <p:ext uri="{BB962C8B-B14F-4D97-AF65-F5344CB8AC3E}">
        <p14:creationId xmlns:p14="http://schemas.microsoft.com/office/powerpoint/2010/main" val="21066287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hape&#10;&#10;Description automatically generated">
            <a:extLst>
              <a:ext uri="{FF2B5EF4-FFF2-40B4-BE49-F238E27FC236}">
                <a16:creationId xmlns:a16="http://schemas.microsoft.com/office/drawing/2014/main" id="{5B380F68-A073-4612-A53E-333AFD65A4F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16984" y="4248621"/>
            <a:ext cx="2947418" cy="1574277"/>
          </a:xfrm>
          <a:prstGeom prst="rect">
            <a:avLst/>
          </a:prstGeom>
        </p:spPr>
      </p:pic>
      <p:pic>
        <p:nvPicPr>
          <p:cNvPr id="73" name="Picture 72">
            <a:extLst>
              <a:ext uri="{FF2B5EF4-FFF2-40B4-BE49-F238E27FC236}">
                <a16:creationId xmlns:a16="http://schemas.microsoft.com/office/drawing/2014/main" id="{1EC5A411-FBD5-4B8A-BF91-D9EE4BE9466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8371170" y="3015389"/>
            <a:ext cx="4391556" cy="3293667"/>
          </a:xfrm>
          <a:prstGeom prst="rect">
            <a:avLst/>
          </a:prstGeom>
        </p:spPr>
      </p:pic>
      <p:pic>
        <p:nvPicPr>
          <p:cNvPr id="5" name="Picture 4">
            <a:extLst>
              <a:ext uri="{FF2B5EF4-FFF2-40B4-BE49-F238E27FC236}">
                <a16:creationId xmlns:a16="http://schemas.microsoft.com/office/drawing/2014/main" id="{80C337BA-DE54-42E9-98F4-FBE95D56A6D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61217"/>
            <a:ext cx="3429000" cy="3429000"/>
          </a:xfrm>
          <a:prstGeom prst="rect">
            <a:avLst/>
          </a:prstGeom>
        </p:spPr>
      </p:pic>
      <p:pic>
        <p:nvPicPr>
          <p:cNvPr id="7" name="Picture 6">
            <a:extLst>
              <a:ext uri="{FF2B5EF4-FFF2-40B4-BE49-F238E27FC236}">
                <a16:creationId xmlns:a16="http://schemas.microsoft.com/office/drawing/2014/main" id="{46A7141B-689D-45D0-BAA9-DE5E9EB7F2D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439069" y="526830"/>
            <a:ext cx="2318994" cy="1574276"/>
          </a:xfrm>
          <a:prstGeom prst="rect">
            <a:avLst/>
          </a:prstGeom>
        </p:spPr>
      </p:pic>
      <p:pic>
        <p:nvPicPr>
          <p:cNvPr id="9" name="Picture 8">
            <a:extLst>
              <a:ext uri="{FF2B5EF4-FFF2-40B4-BE49-F238E27FC236}">
                <a16:creationId xmlns:a16="http://schemas.microsoft.com/office/drawing/2014/main" id="{E91DD7C7-2DFF-4DD7-8C3F-1BF77401FC8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036298" y="943636"/>
            <a:ext cx="2884602" cy="970961"/>
          </a:xfrm>
          <a:prstGeom prst="rect">
            <a:avLst/>
          </a:prstGeom>
        </p:spPr>
      </p:pic>
      <p:pic>
        <p:nvPicPr>
          <p:cNvPr id="15" name="Picture 14">
            <a:extLst>
              <a:ext uri="{FF2B5EF4-FFF2-40B4-BE49-F238E27FC236}">
                <a16:creationId xmlns:a16="http://schemas.microsoft.com/office/drawing/2014/main" id="{80BAE321-FF8B-4926-8E15-15271709508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464132" y="2336997"/>
            <a:ext cx="2318995" cy="1210369"/>
          </a:xfrm>
          <a:prstGeom prst="rect">
            <a:avLst/>
          </a:prstGeom>
        </p:spPr>
      </p:pic>
      <p:pic>
        <p:nvPicPr>
          <p:cNvPr id="19" name="Picture 18">
            <a:extLst>
              <a:ext uri="{FF2B5EF4-FFF2-40B4-BE49-F238E27FC236}">
                <a16:creationId xmlns:a16="http://schemas.microsoft.com/office/drawing/2014/main" id="{B0D9FA90-71F6-4170-B8B8-18636CAEE21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016984" y="2347744"/>
            <a:ext cx="2856760" cy="1685042"/>
          </a:xfrm>
          <a:prstGeom prst="rect">
            <a:avLst/>
          </a:prstGeom>
        </p:spPr>
      </p:pic>
      <p:pic>
        <p:nvPicPr>
          <p:cNvPr id="21" name="Picture 20">
            <a:extLst>
              <a:ext uri="{FF2B5EF4-FFF2-40B4-BE49-F238E27FC236}">
                <a16:creationId xmlns:a16="http://schemas.microsoft.com/office/drawing/2014/main" id="{1E923BBC-4629-4869-8FD2-73407624F34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99656" y="3867424"/>
            <a:ext cx="2318995" cy="1799846"/>
          </a:xfrm>
          <a:prstGeom prst="rect">
            <a:avLst/>
          </a:prstGeom>
        </p:spPr>
      </p:pic>
      <p:pic>
        <p:nvPicPr>
          <p:cNvPr id="23" name="Picture 22">
            <a:extLst>
              <a:ext uri="{FF2B5EF4-FFF2-40B4-BE49-F238E27FC236}">
                <a16:creationId xmlns:a16="http://schemas.microsoft.com/office/drawing/2014/main" id="{781876E4-5452-4919-81E3-6BC413D18DE8}"/>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9182013" y="921782"/>
            <a:ext cx="2895305" cy="1196529"/>
          </a:xfrm>
          <a:prstGeom prst="rect">
            <a:avLst/>
          </a:prstGeom>
        </p:spPr>
      </p:pic>
      <p:grpSp>
        <p:nvGrpSpPr>
          <p:cNvPr id="31" name="Group 30">
            <a:extLst>
              <a:ext uri="{FF2B5EF4-FFF2-40B4-BE49-F238E27FC236}">
                <a16:creationId xmlns:a16="http://schemas.microsoft.com/office/drawing/2014/main" id="{0038E259-EFDD-472B-986C-956019D57030}"/>
              </a:ext>
            </a:extLst>
          </p:cNvPr>
          <p:cNvGrpSpPr/>
          <p:nvPr/>
        </p:nvGrpSpPr>
        <p:grpSpPr>
          <a:xfrm>
            <a:off x="3513178" y="3838730"/>
            <a:ext cx="2064470" cy="2064471"/>
            <a:chOff x="3281402" y="4369153"/>
            <a:chExt cx="2064470" cy="2064471"/>
          </a:xfrm>
        </p:grpSpPr>
        <p:pic>
          <p:nvPicPr>
            <p:cNvPr id="17" name="Picture 16">
              <a:extLst>
                <a:ext uri="{FF2B5EF4-FFF2-40B4-BE49-F238E27FC236}">
                  <a16:creationId xmlns:a16="http://schemas.microsoft.com/office/drawing/2014/main" id="{8C1A95C2-F1E9-44A7-836F-B60CE37952AA}"/>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3281402" y="4369153"/>
              <a:ext cx="2064470" cy="2064471"/>
            </a:xfrm>
            <a:prstGeom prst="rect">
              <a:avLst/>
            </a:prstGeom>
          </p:spPr>
        </p:pic>
        <p:cxnSp>
          <p:nvCxnSpPr>
            <p:cNvPr id="27" name="Straight Connector 26">
              <a:extLst>
                <a:ext uri="{FF2B5EF4-FFF2-40B4-BE49-F238E27FC236}">
                  <a16:creationId xmlns:a16="http://schemas.microsoft.com/office/drawing/2014/main" id="{5AB95593-C4B9-42D2-8925-573E7A4AB840}"/>
                </a:ext>
              </a:extLst>
            </p:cNvPr>
            <p:cNvCxnSpPr/>
            <p:nvPr/>
          </p:nvCxnSpPr>
          <p:spPr>
            <a:xfrm flipV="1">
              <a:off x="4158915" y="5321875"/>
              <a:ext cx="386499" cy="112951"/>
            </a:xfrm>
            <a:prstGeom prst="line">
              <a:avLst/>
            </a:prstGeom>
            <a:ln w="152400">
              <a:solidFill>
                <a:srgbClr val="CE0C8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06FAD01-F880-451C-873E-2781BF8FC489}"/>
                </a:ext>
              </a:extLst>
            </p:cNvPr>
            <p:cNvCxnSpPr/>
            <p:nvPr/>
          </p:nvCxnSpPr>
          <p:spPr>
            <a:xfrm flipV="1">
              <a:off x="4773230" y="5153760"/>
              <a:ext cx="386499" cy="112951"/>
            </a:xfrm>
            <a:prstGeom prst="line">
              <a:avLst/>
            </a:prstGeom>
            <a:ln w="152400">
              <a:solidFill>
                <a:srgbClr val="CE0C86"/>
              </a:solidFill>
            </a:ln>
          </p:spPr>
          <p:style>
            <a:lnRef idx="1">
              <a:schemeClr val="accent1"/>
            </a:lnRef>
            <a:fillRef idx="0">
              <a:schemeClr val="accent1"/>
            </a:fillRef>
            <a:effectRef idx="0">
              <a:schemeClr val="accent1"/>
            </a:effectRef>
            <a:fontRef idx="minor">
              <a:schemeClr val="tx1"/>
            </a:fontRef>
          </p:style>
        </p:cxnSp>
      </p:grpSp>
      <p:pic>
        <p:nvPicPr>
          <p:cNvPr id="30" name="Picture 29">
            <a:extLst>
              <a:ext uri="{FF2B5EF4-FFF2-40B4-BE49-F238E27FC236}">
                <a16:creationId xmlns:a16="http://schemas.microsoft.com/office/drawing/2014/main" id="{E7A1564C-F80B-429F-B7AA-B19D7D929902}"/>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15756" y="6143879"/>
            <a:ext cx="2318996" cy="616333"/>
          </a:xfrm>
          <a:prstGeom prst="rect">
            <a:avLst/>
          </a:prstGeom>
        </p:spPr>
      </p:pic>
      <p:pic>
        <p:nvPicPr>
          <p:cNvPr id="33" name="Picture 32">
            <a:extLst>
              <a:ext uri="{FF2B5EF4-FFF2-40B4-BE49-F238E27FC236}">
                <a16:creationId xmlns:a16="http://schemas.microsoft.com/office/drawing/2014/main" id="{1681544D-FFF5-4591-8310-EE0538739FE7}"/>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5363806" y="6197506"/>
            <a:ext cx="523586" cy="611928"/>
          </a:xfrm>
          <a:prstGeom prst="rect">
            <a:avLst/>
          </a:prstGeom>
        </p:spPr>
      </p:pic>
      <p:pic>
        <p:nvPicPr>
          <p:cNvPr id="34" name="Picture 33">
            <a:extLst>
              <a:ext uri="{FF2B5EF4-FFF2-40B4-BE49-F238E27FC236}">
                <a16:creationId xmlns:a16="http://schemas.microsoft.com/office/drawing/2014/main" id="{8ED3FADE-3C24-4B06-ADC1-1C817310B924}"/>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3395635" y="6171371"/>
            <a:ext cx="579099" cy="640770"/>
          </a:xfrm>
          <a:prstGeom prst="rect">
            <a:avLst/>
          </a:prstGeom>
        </p:spPr>
      </p:pic>
      <p:pic>
        <p:nvPicPr>
          <p:cNvPr id="36" name="Picture 35">
            <a:extLst>
              <a:ext uri="{FF2B5EF4-FFF2-40B4-BE49-F238E27FC236}">
                <a16:creationId xmlns:a16="http://schemas.microsoft.com/office/drawing/2014/main" id="{1C5FA0F0-8F04-49C9-AAE0-BC80899979B5}"/>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2829036" y="6158719"/>
            <a:ext cx="605125" cy="652566"/>
          </a:xfrm>
          <a:prstGeom prst="rect">
            <a:avLst/>
          </a:prstGeom>
        </p:spPr>
      </p:pic>
      <p:pic>
        <p:nvPicPr>
          <p:cNvPr id="38" name="Picture 37">
            <a:extLst>
              <a:ext uri="{FF2B5EF4-FFF2-40B4-BE49-F238E27FC236}">
                <a16:creationId xmlns:a16="http://schemas.microsoft.com/office/drawing/2014/main" id="{41D655EA-20ED-4586-B2F4-B274B34C00C9}"/>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4532962" y="6259038"/>
            <a:ext cx="741600" cy="544687"/>
          </a:xfrm>
          <a:prstGeom prst="rect">
            <a:avLst/>
          </a:prstGeom>
        </p:spPr>
      </p:pic>
      <p:pic>
        <p:nvPicPr>
          <p:cNvPr id="44" name="Picture 43">
            <a:extLst>
              <a:ext uri="{FF2B5EF4-FFF2-40B4-BE49-F238E27FC236}">
                <a16:creationId xmlns:a16="http://schemas.microsoft.com/office/drawing/2014/main" id="{EEF26BA1-23F4-4B2A-9A54-92B834D16512}"/>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7912632" y="6116517"/>
            <a:ext cx="744767" cy="671056"/>
          </a:xfrm>
          <a:prstGeom prst="rect">
            <a:avLst/>
          </a:prstGeom>
        </p:spPr>
      </p:pic>
      <p:pic>
        <p:nvPicPr>
          <p:cNvPr id="46" name="Picture 45">
            <a:extLst>
              <a:ext uri="{FF2B5EF4-FFF2-40B4-BE49-F238E27FC236}">
                <a16:creationId xmlns:a16="http://schemas.microsoft.com/office/drawing/2014/main" id="{D89849EC-D97D-40AD-B3CE-01D077C0211F}"/>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6397166" y="6215527"/>
            <a:ext cx="1306838" cy="429761"/>
          </a:xfrm>
          <a:prstGeom prst="rect">
            <a:avLst/>
          </a:prstGeom>
        </p:spPr>
      </p:pic>
      <p:sp>
        <p:nvSpPr>
          <p:cNvPr id="47" name="TextBox 46">
            <a:extLst>
              <a:ext uri="{FF2B5EF4-FFF2-40B4-BE49-F238E27FC236}">
                <a16:creationId xmlns:a16="http://schemas.microsoft.com/office/drawing/2014/main" id="{CFDF2026-6582-45ED-9ED4-3A38ED79B193}"/>
              </a:ext>
            </a:extLst>
          </p:cNvPr>
          <p:cNvSpPr txBox="1"/>
          <p:nvPr/>
        </p:nvSpPr>
        <p:spPr>
          <a:xfrm>
            <a:off x="3235838" y="3466284"/>
            <a:ext cx="3047950" cy="400110"/>
          </a:xfrm>
          <a:prstGeom prst="rect">
            <a:avLst/>
          </a:prstGeom>
          <a:noFill/>
        </p:spPr>
        <p:txBody>
          <a:bodyPr wrap="none" rtlCol="0">
            <a:spAutoFit/>
          </a:bodyPr>
          <a:lstStyle/>
          <a:p>
            <a:r>
              <a:rPr lang="en-US" sz="2000" b="1" i="1" dirty="0"/>
              <a:t>DAM Holder – IBM/CSU-EB</a:t>
            </a:r>
          </a:p>
        </p:txBody>
      </p:sp>
      <p:sp>
        <p:nvSpPr>
          <p:cNvPr id="49" name="TextBox 48">
            <a:extLst>
              <a:ext uri="{FF2B5EF4-FFF2-40B4-BE49-F238E27FC236}">
                <a16:creationId xmlns:a16="http://schemas.microsoft.com/office/drawing/2014/main" id="{75C61F36-AFD0-4B0D-B2F7-AD91C173975A}"/>
              </a:ext>
            </a:extLst>
          </p:cNvPr>
          <p:cNvSpPr txBox="1"/>
          <p:nvPr/>
        </p:nvSpPr>
        <p:spPr>
          <a:xfrm>
            <a:off x="3484489" y="2025874"/>
            <a:ext cx="2212080" cy="400110"/>
          </a:xfrm>
          <a:prstGeom prst="rect">
            <a:avLst/>
          </a:prstGeom>
          <a:noFill/>
        </p:spPr>
        <p:txBody>
          <a:bodyPr wrap="none" rtlCol="0">
            <a:spAutoFit/>
          </a:bodyPr>
          <a:lstStyle/>
          <a:p>
            <a:r>
              <a:rPr lang="en-US" sz="2000" b="1" i="1"/>
              <a:t>Fly Cup - UCSF/IBM</a:t>
            </a:r>
            <a:endParaRPr lang="en-US" sz="2000" b="1" i="1" dirty="0"/>
          </a:p>
        </p:txBody>
      </p:sp>
      <p:sp>
        <p:nvSpPr>
          <p:cNvPr id="50" name="TextBox 49">
            <a:extLst>
              <a:ext uri="{FF2B5EF4-FFF2-40B4-BE49-F238E27FC236}">
                <a16:creationId xmlns:a16="http://schemas.microsoft.com/office/drawing/2014/main" id="{51A6F916-7F5E-4416-8055-05EA04BE275C}"/>
              </a:ext>
            </a:extLst>
          </p:cNvPr>
          <p:cNvSpPr txBox="1"/>
          <p:nvPr/>
        </p:nvSpPr>
        <p:spPr>
          <a:xfrm>
            <a:off x="3119307" y="5769400"/>
            <a:ext cx="3008644" cy="400110"/>
          </a:xfrm>
          <a:prstGeom prst="rect">
            <a:avLst/>
          </a:prstGeom>
          <a:noFill/>
        </p:spPr>
        <p:txBody>
          <a:bodyPr wrap="none" rtlCol="0">
            <a:spAutoFit/>
          </a:bodyPr>
          <a:lstStyle/>
          <a:p>
            <a:r>
              <a:rPr lang="en-US" sz="2000" b="1" i="1" dirty="0"/>
              <a:t>DAM Shaker - IBM/CSU-EB</a:t>
            </a:r>
          </a:p>
        </p:txBody>
      </p:sp>
      <p:sp>
        <p:nvSpPr>
          <p:cNvPr id="51" name="TextBox 50">
            <a:extLst>
              <a:ext uri="{FF2B5EF4-FFF2-40B4-BE49-F238E27FC236}">
                <a16:creationId xmlns:a16="http://schemas.microsoft.com/office/drawing/2014/main" id="{CFF123AE-AD3E-4CE3-A36B-69D4D93A757A}"/>
              </a:ext>
            </a:extLst>
          </p:cNvPr>
          <p:cNvSpPr txBox="1"/>
          <p:nvPr/>
        </p:nvSpPr>
        <p:spPr>
          <a:xfrm>
            <a:off x="6222463" y="1960269"/>
            <a:ext cx="2437655" cy="400110"/>
          </a:xfrm>
          <a:prstGeom prst="rect">
            <a:avLst/>
          </a:prstGeom>
          <a:noFill/>
        </p:spPr>
        <p:txBody>
          <a:bodyPr wrap="none" rtlCol="0">
            <a:spAutoFit/>
          </a:bodyPr>
          <a:lstStyle/>
          <a:p>
            <a:r>
              <a:rPr lang="en-US" sz="2000" b="1" i="1" dirty="0"/>
              <a:t>Fly Maze – IBM/SFSU</a:t>
            </a:r>
          </a:p>
        </p:txBody>
      </p:sp>
      <p:sp>
        <p:nvSpPr>
          <p:cNvPr id="52" name="TextBox 51">
            <a:extLst>
              <a:ext uri="{FF2B5EF4-FFF2-40B4-BE49-F238E27FC236}">
                <a16:creationId xmlns:a16="http://schemas.microsoft.com/office/drawing/2014/main" id="{18469F19-5D43-4E18-AF1F-CBFAB1A507A7}"/>
              </a:ext>
            </a:extLst>
          </p:cNvPr>
          <p:cNvSpPr txBox="1"/>
          <p:nvPr/>
        </p:nvSpPr>
        <p:spPr>
          <a:xfrm>
            <a:off x="5906788" y="3920332"/>
            <a:ext cx="2942600" cy="400110"/>
          </a:xfrm>
          <a:prstGeom prst="rect">
            <a:avLst/>
          </a:prstGeom>
          <a:noFill/>
        </p:spPr>
        <p:txBody>
          <a:bodyPr wrap="none" rtlCol="0">
            <a:spAutoFit/>
          </a:bodyPr>
          <a:lstStyle/>
          <a:p>
            <a:r>
              <a:rPr lang="en-US" sz="2000" b="1" i="1" dirty="0" err="1"/>
              <a:t>Holo</a:t>
            </a:r>
            <a:r>
              <a:rPr lang="en-US" sz="2000" b="1" i="1" dirty="0"/>
              <a:t> Flow Cell - IBM/SFSU</a:t>
            </a:r>
          </a:p>
        </p:txBody>
      </p:sp>
      <p:sp>
        <p:nvSpPr>
          <p:cNvPr id="53" name="TextBox 52">
            <a:extLst>
              <a:ext uri="{FF2B5EF4-FFF2-40B4-BE49-F238E27FC236}">
                <a16:creationId xmlns:a16="http://schemas.microsoft.com/office/drawing/2014/main" id="{354685E0-29DA-4E47-91F6-84B296501D64}"/>
              </a:ext>
            </a:extLst>
          </p:cNvPr>
          <p:cNvSpPr txBox="1"/>
          <p:nvPr/>
        </p:nvSpPr>
        <p:spPr>
          <a:xfrm>
            <a:off x="6338202" y="5675218"/>
            <a:ext cx="2500172" cy="400110"/>
          </a:xfrm>
          <a:prstGeom prst="rect">
            <a:avLst/>
          </a:prstGeom>
          <a:noFill/>
        </p:spPr>
        <p:txBody>
          <a:bodyPr wrap="none" rtlCol="0">
            <a:spAutoFit/>
          </a:bodyPr>
          <a:lstStyle/>
          <a:p>
            <a:r>
              <a:rPr lang="en-US" sz="2000" b="1" i="1" dirty="0" err="1"/>
              <a:t>Holo</a:t>
            </a:r>
            <a:r>
              <a:rPr lang="en-US" sz="2000" b="1" i="1" dirty="0"/>
              <a:t> Flow - IBM/SFSU</a:t>
            </a:r>
          </a:p>
        </p:txBody>
      </p:sp>
      <p:sp>
        <p:nvSpPr>
          <p:cNvPr id="54" name="TextBox 53">
            <a:extLst>
              <a:ext uri="{FF2B5EF4-FFF2-40B4-BE49-F238E27FC236}">
                <a16:creationId xmlns:a16="http://schemas.microsoft.com/office/drawing/2014/main" id="{07C66951-73D9-41CD-BE05-500497EED6E1}"/>
              </a:ext>
            </a:extLst>
          </p:cNvPr>
          <p:cNvSpPr txBox="1"/>
          <p:nvPr/>
        </p:nvSpPr>
        <p:spPr>
          <a:xfrm>
            <a:off x="3927061" y="5174700"/>
            <a:ext cx="1313758" cy="369332"/>
          </a:xfrm>
          <a:prstGeom prst="rect">
            <a:avLst/>
          </a:prstGeom>
          <a:noFill/>
        </p:spPr>
        <p:txBody>
          <a:bodyPr wrap="none" rtlCol="0">
            <a:spAutoFit/>
          </a:bodyPr>
          <a:lstStyle/>
          <a:p>
            <a:r>
              <a:rPr lang="en-US" dirty="0">
                <a:solidFill>
                  <a:srgbClr val="FFFF00"/>
                </a:solidFill>
              </a:rPr>
              <a:t>15” Speaker</a:t>
            </a:r>
          </a:p>
        </p:txBody>
      </p:sp>
      <p:sp>
        <p:nvSpPr>
          <p:cNvPr id="55" name="TextBox 54">
            <a:extLst>
              <a:ext uri="{FF2B5EF4-FFF2-40B4-BE49-F238E27FC236}">
                <a16:creationId xmlns:a16="http://schemas.microsoft.com/office/drawing/2014/main" id="{FE2C046F-93EB-456F-A616-5E368694F7E9}"/>
              </a:ext>
            </a:extLst>
          </p:cNvPr>
          <p:cNvSpPr txBox="1"/>
          <p:nvPr/>
        </p:nvSpPr>
        <p:spPr>
          <a:xfrm>
            <a:off x="567202" y="3498092"/>
            <a:ext cx="2491836" cy="369332"/>
          </a:xfrm>
          <a:prstGeom prst="rect">
            <a:avLst/>
          </a:prstGeom>
          <a:noFill/>
        </p:spPr>
        <p:txBody>
          <a:bodyPr wrap="none" rtlCol="0">
            <a:spAutoFit/>
          </a:bodyPr>
          <a:lstStyle/>
          <a:p>
            <a:r>
              <a:rPr lang="en-US" b="1" i="1" dirty="0" err="1"/>
              <a:t>Creality</a:t>
            </a:r>
            <a:r>
              <a:rPr lang="en-US" b="1" i="1" dirty="0"/>
              <a:t> Ender 3  &lt;$200 </a:t>
            </a:r>
          </a:p>
        </p:txBody>
      </p:sp>
      <p:sp>
        <p:nvSpPr>
          <p:cNvPr id="56" name="TextBox 55">
            <a:extLst>
              <a:ext uri="{FF2B5EF4-FFF2-40B4-BE49-F238E27FC236}">
                <a16:creationId xmlns:a16="http://schemas.microsoft.com/office/drawing/2014/main" id="{ECC96B03-6371-489A-8E51-ACE11453575A}"/>
              </a:ext>
            </a:extLst>
          </p:cNvPr>
          <p:cNvSpPr txBox="1"/>
          <p:nvPr/>
        </p:nvSpPr>
        <p:spPr>
          <a:xfrm>
            <a:off x="397892" y="5575517"/>
            <a:ext cx="2705356" cy="400110"/>
          </a:xfrm>
          <a:prstGeom prst="rect">
            <a:avLst/>
          </a:prstGeom>
          <a:noFill/>
        </p:spPr>
        <p:txBody>
          <a:bodyPr wrap="none" rtlCol="0">
            <a:spAutoFit/>
          </a:bodyPr>
          <a:lstStyle/>
          <a:p>
            <a:r>
              <a:rPr lang="en-US" sz="2000" b="1" i="1" dirty="0"/>
              <a:t>Printer Filament $25/kg</a:t>
            </a:r>
          </a:p>
        </p:txBody>
      </p:sp>
      <p:sp>
        <p:nvSpPr>
          <p:cNvPr id="57" name="TextBox 56">
            <a:extLst>
              <a:ext uri="{FF2B5EF4-FFF2-40B4-BE49-F238E27FC236}">
                <a16:creationId xmlns:a16="http://schemas.microsoft.com/office/drawing/2014/main" id="{8C270072-475C-4971-987A-9B50AA15D618}"/>
              </a:ext>
            </a:extLst>
          </p:cNvPr>
          <p:cNvSpPr txBox="1"/>
          <p:nvPr/>
        </p:nvSpPr>
        <p:spPr>
          <a:xfrm>
            <a:off x="2822236" y="61829"/>
            <a:ext cx="6783075" cy="461665"/>
          </a:xfrm>
          <a:prstGeom prst="rect">
            <a:avLst/>
          </a:prstGeom>
          <a:solidFill>
            <a:srgbClr val="00B0F0"/>
          </a:solidFill>
        </p:spPr>
        <p:txBody>
          <a:bodyPr wrap="none" rtlCol="0">
            <a:spAutoFit/>
          </a:bodyPr>
          <a:lstStyle/>
          <a:p>
            <a:r>
              <a:rPr lang="en-US" sz="2400" b="1" dirty="0">
                <a:solidFill>
                  <a:srgbClr val="002060"/>
                </a:solidFill>
              </a:rPr>
              <a:t>3D Printing for High Throughput Biological Research</a:t>
            </a:r>
          </a:p>
        </p:txBody>
      </p:sp>
      <p:sp>
        <p:nvSpPr>
          <p:cNvPr id="62" name="TextBox 61">
            <a:extLst>
              <a:ext uri="{FF2B5EF4-FFF2-40B4-BE49-F238E27FC236}">
                <a16:creationId xmlns:a16="http://schemas.microsoft.com/office/drawing/2014/main" id="{9908A7AA-C745-4C86-9F55-CB71D8F738E8}"/>
              </a:ext>
            </a:extLst>
          </p:cNvPr>
          <p:cNvSpPr txBox="1"/>
          <p:nvPr/>
        </p:nvSpPr>
        <p:spPr>
          <a:xfrm>
            <a:off x="10130915" y="2048573"/>
            <a:ext cx="1122487" cy="400110"/>
          </a:xfrm>
          <a:prstGeom prst="rect">
            <a:avLst/>
          </a:prstGeom>
          <a:noFill/>
        </p:spPr>
        <p:txBody>
          <a:bodyPr wrap="none" rtlCol="0">
            <a:spAutoFit/>
          </a:bodyPr>
          <a:lstStyle/>
          <a:p>
            <a:r>
              <a:rPr lang="en-US" sz="2000" b="1" i="1" dirty="0"/>
              <a:t>Fly Maze</a:t>
            </a:r>
          </a:p>
        </p:txBody>
      </p:sp>
      <p:sp>
        <p:nvSpPr>
          <p:cNvPr id="63" name="TextBox 62">
            <a:extLst>
              <a:ext uri="{FF2B5EF4-FFF2-40B4-BE49-F238E27FC236}">
                <a16:creationId xmlns:a16="http://schemas.microsoft.com/office/drawing/2014/main" id="{CCAE97E4-3798-4A69-B7B3-003773210A2F}"/>
              </a:ext>
            </a:extLst>
          </p:cNvPr>
          <p:cNvSpPr txBox="1"/>
          <p:nvPr/>
        </p:nvSpPr>
        <p:spPr>
          <a:xfrm>
            <a:off x="8941058" y="2440466"/>
            <a:ext cx="904478" cy="923330"/>
          </a:xfrm>
          <a:prstGeom prst="rect">
            <a:avLst/>
          </a:prstGeom>
          <a:solidFill>
            <a:schemeClr val="bg1">
              <a:lumMod val="65000"/>
            </a:schemeClr>
          </a:solidFill>
        </p:spPr>
        <p:txBody>
          <a:bodyPr wrap="none" rtlCol="0">
            <a:spAutoFit/>
          </a:bodyPr>
          <a:lstStyle/>
          <a:p>
            <a:pPr algn="ctr"/>
            <a:r>
              <a:rPr lang="en-US" dirty="0"/>
              <a:t>HD USB</a:t>
            </a:r>
          </a:p>
          <a:p>
            <a:pPr algn="ctr"/>
            <a:r>
              <a:rPr lang="en-US" dirty="0"/>
              <a:t>Video </a:t>
            </a:r>
          </a:p>
          <a:p>
            <a:pPr algn="ctr"/>
            <a:r>
              <a:rPr lang="en-US" dirty="0"/>
              <a:t>Camera</a:t>
            </a:r>
          </a:p>
        </p:txBody>
      </p:sp>
      <p:sp>
        <p:nvSpPr>
          <p:cNvPr id="64" name="TextBox 63">
            <a:extLst>
              <a:ext uri="{FF2B5EF4-FFF2-40B4-BE49-F238E27FC236}">
                <a16:creationId xmlns:a16="http://schemas.microsoft.com/office/drawing/2014/main" id="{152169C5-FBAB-4D0F-B514-F5588206DC6B}"/>
              </a:ext>
            </a:extLst>
          </p:cNvPr>
          <p:cNvSpPr txBox="1"/>
          <p:nvPr/>
        </p:nvSpPr>
        <p:spPr>
          <a:xfrm>
            <a:off x="8957266" y="5211530"/>
            <a:ext cx="1009828" cy="369332"/>
          </a:xfrm>
          <a:prstGeom prst="rect">
            <a:avLst/>
          </a:prstGeom>
          <a:solidFill>
            <a:schemeClr val="bg1">
              <a:lumMod val="65000"/>
            </a:schemeClr>
          </a:solidFill>
        </p:spPr>
        <p:txBody>
          <a:bodyPr wrap="none" rtlCol="0">
            <a:spAutoFit/>
          </a:bodyPr>
          <a:lstStyle/>
          <a:p>
            <a:pPr algn="ctr"/>
            <a:r>
              <a:rPr lang="en-US" dirty="0"/>
              <a:t>Fly Maze</a:t>
            </a:r>
          </a:p>
        </p:txBody>
      </p:sp>
      <p:sp>
        <p:nvSpPr>
          <p:cNvPr id="65" name="TextBox 64">
            <a:extLst>
              <a:ext uri="{FF2B5EF4-FFF2-40B4-BE49-F238E27FC236}">
                <a16:creationId xmlns:a16="http://schemas.microsoft.com/office/drawing/2014/main" id="{1FFAC78D-E694-4E74-8586-9922EDBE88A4}"/>
              </a:ext>
            </a:extLst>
          </p:cNvPr>
          <p:cNvSpPr txBox="1"/>
          <p:nvPr/>
        </p:nvSpPr>
        <p:spPr>
          <a:xfrm>
            <a:off x="8920114" y="6514647"/>
            <a:ext cx="1420453" cy="369332"/>
          </a:xfrm>
          <a:prstGeom prst="rect">
            <a:avLst/>
          </a:prstGeom>
          <a:solidFill>
            <a:schemeClr val="bg1">
              <a:lumMod val="65000"/>
            </a:schemeClr>
          </a:solidFill>
        </p:spPr>
        <p:txBody>
          <a:bodyPr wrap="none" rtlCol="0">
            <a:spAutoFit/>
          </a:bodyPr>
          <a:lstStyle/>
          <a:p>
            <a:pPr algn="ctr"/>
            <a:r>
              <a:rPr lang="en-US" dirty="0"/>
              <a:t>Fly Container</a:t>
            </a:r>
          </a:p>
        </p:txBody>
      </p:sp>
      <p:cxnSp>
        <p:nvCxnSpPr>
          <p:cNvPr id="67" name="Straight Arrow Connector 66">
            <a:extLst>
              <a:ext uri="{FF2B5EF4-FFF2-40B4-BE49-F238E27FC236}">
                <a16:creationId xmlns:a16="http://schemas.microsoft.com/office/drawing/2014/main" id="{D855E214-F663-42BF-8445-4069D2FD92EB}"/>
              </a:ext>
            </a:extLst>
          </p:cNvPr>
          <p:cNvCxnSpPr>
            <a:cxnSpLocks/>
            <a:stCxn id="63" idx="3"/>
          </p:cNvCxnSpPr>
          <p:nvPr/>
        </p:nvCxnSpPr>
        <p:spPr>
          <a:xfrm flipV="1">
            <a:off x="9845536" y="2767481"/>
            <a:ext cx="589646" cy="134650"/>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38BADD62-51DA-4A93-86D5-104042440DC0}"/>
              </a:ext>
            </a:extLst>
          </p:cNvPr>
          <p:cNvCxnSpPr>
            <a:cxnSpLocks/>
          </p:cNvCxnSpPr>
          <p:nvPr/>
        </p:nvCxnSpPr>
        <p:spPr>
          <a:xfrm flipV="1">
            <a:off x="9967094" y="5297864"/>
            <a:ext cx="468088" cy="123253"/>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EAB38EEF-D3AD-4060-9EAB-45988FBB15F0}"/>
              </a:ext>
            </a:extLst>
          </p:cNvPr>
          <p:cNvCxnSpPr>
            <a:cxnSpLocks/>
          </p:cNvCxnSpPr>
          <p:nvPr/>
        </p:nvCxnSpPr>
        <p:spPr>
          <a:xfrm>
            <a:off x="10389863" y="6636770"/>
            <a:ext cx="519969" cy="60013"/>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0FBFEA39-AB1B-4676-B1F8-4D9E43EE8A62}"/>
              </a:ext>
            </a:extLst>
          </p:cNvPr>
          <p:cNvSpPr txBox="1"/>
          <p:nvPr/>
        </p:nvSpPr>
        <p:spPr>
          <a:xfrm>
            <a:off x="8931105" y="5830901"/>
            <a:ext cx="1035989" cy="369332"/>
          </a:xfrm>
          <a:prstGeom prst="rect">
            <a:avLst/>
          </a:prstGeom>
          <a:solidFill>
            <a:schemeClr val="bg1">
              <a:lumMod val="65000"/>
            </a:schemeClr>
          </a:solidFill>
        </p:spPr>
        <p:txBody>
          <a:bodyPr wrap="none" rtlCol="0">
            <a:spAutoFit/>
          </a:bodyPr>
          <a:lstStyle/>
          <a:p>
            <a:pPr algn="ctr"/>
            <a:r>
              <a:rPr lang="en-US" dirty="0"/>
              <a:t>Exit Tube</a:t>
            </a:r>
          </a:p>
        </p:txBody>
      </p:sp>
      <p:cxnSp>
        <p:nvCxnSpPr>
          <p:cNvPr id="80" name="Straight Arrow Connector 79">
            <a:extLst>
              <a:ext uri="{FF2B5EF4-FFF2-40B4-BE49-F238E27FC236}">
                <a16:creationId xmlns:a16="http://schemas.microsoft.com/office/drawing/2014/main" id="{43C5FE1B-16C3-4312-8DCD-1F72F2CCC8D2}"/>
              </a:ext>
            </a:extLst>
          </p:cNvPr>
          <p:cNvCxnSpPr>
            <a:cxnSpLocks/>
            <a:stCxn id="79" idx="3"/>
          </p:cNvCxnSpPr>
          <p:nvPr/>
        </p:nvCxnSpPr>
        <p:spPr>
          <a:xfrm flipV="1">
            <a:off x="9967094" y="6008344"/>
            <a:ext cx="1749246" cy="7223"/>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31ADE6F-3CE7-4B37-885D-B91866B30D51}"/>
              </a:ext>
            </a:extLst>
          </p:cNvPr>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4004761" y="6145058"/>
            <a:ext cx="559144" cy="697600"/>
          </a:xfrm>
          <a:prstGeom prst="rect">
            <a:avLst/>
          </a:prstGeom>
        </p:spPr>
      </p:pic>
    </p:spTree>
    <p:extLst>
      <p:ext uri="{BB962C8B-B14F-4D97-AF65-F5344CB8AC3E}">
        <p14:creationId xmlns:p14="http://schemas.microsoft.com/office/powerpoint/2010/main" val="1992194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0097A7"/>
            </a:gs>
            <a:gs pos="100000">
              <a:srgbClr val="045962"/>
            </a:gs>
          </a:gsLst>
          <a:path path="circle">
            <a:fillToRect r="100000" b="100000"/>
          </a:path>
          <a:tileRect l="-100000" t="-100000"/>
        </a:gradFill>
        <a:effectLst/>
      </p:bgPr>
    </p:bg>
    <p:spTree>
      <p:nvGrpSpPr>
        <p:cNvPr id="1" name="Shape 53"/>
        <p:cNvGrpSpPr/>
        <p:nvPr/>
      </p:nvGrpSpPr>
      <p:grpSpPr>
        <a:xfrm>
          <a:off x="0" y="0"/>
          <a:ext cx="0" cy="0"/>
          <a:chOff x="0" y="0"/>
          <a:chExt cx="0" cy="0"/>
        </a:xfrm>
      </p:grpSpPr>
      <p:sp>
        <p:nvSpPr>
          <p:cNvPr id="54" name="Google Shape;54;p13"/>
          <p:cNvSpPr/>
          <p:nvPr/>
        </p:nvSpPr>
        <p:spPr>
          <a:xfrm>
            <a:off x="1622531" y="88688"/>
            <a:ext cx="8946938" cy="6680625"/>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19047" tIns="19047" rIns="19047" bIns="1904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100"/>
          </a:p>
        </p:txBody>
      </p:sp>
      <p:pic>
        <p:nvPicPr>
          <p:cNvPr id="55" name="Google Shape;55;p13"/>
          <p:cNvPicPr preferRelativeResize="0"/>
          <p:nvPr/>
        </p:nvPicPr>
        <p:blipFill rotWithShape="1">
          <a:blip r:embed="rId3">
            <a:alphaModFix/>
          </a:blip>
          <a:srcRect l="17039"/>
          <a:stretch/>
        </p:blipFill>
        <p:spPr>
          <a:xfrm rot="-5400000" flipH="1">
            <a:off x="5470305" y="-3497013"/>
            <a:ext cx="1251385" cy="8678964"/>
          </a:xfrm>
          <a:prstGeom prst="rect">
            <a:avLst/>
          </a:prstGeom>
          <a:noFill/>
          <a:ln w="38100" cap="flat" cmpd="sng">
            <a:solidFill>
              <a:schemeClr val="dk2"/>
            </a:solidFill>
            <a:prstDash val="solid"/>
            <a:round/>
            <a:headEnd type="none" w="sm" len="sm"/>
            <a:tailEnd type="none" w="sm" len="sm"/>
          </a:ln>
        </p:spPr>
      </p:pic>
      <p:sp>
        <p:nvSpPr>
          <p:cNvPr id="56" name="Google Shape;56;p13"/>
          <p:cNvSpPr txBox="1"/>
          <p:nvPr/>
        </p:nvSpPr>
        <p:spPr>
          <a:xfrm>
            <a:off x="1756531" y="190063"/>
            <a:ext cx="8678938" cy="1309455"/>
          </a:xfrm>
          <a:prstGeom prst="rect">
            <a:avLst/>
          </a:prstGeom>
          <a:noFill/>
          <a:ln>
            <a:noFill/>
          </a:ln>
        </p:spPr>
        <p:txBody>
          <a:bodyPr spcFirstLastPara="1" wrap="square" lIns="19047" tIns="19047" rIns="19047" bIns="19047"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9pPr>
          </a:lstStyle>
          <a:p>
            <a:pPr marL="0" lvl="0" indent="0" algn="ctr" rtl="0">
              <a:lnSpc>
                <a:spcPct val="100000"/>
              </a:lnSpc>
              <a:spcBef>
                <a:spcPts val="0"/>
              </a:spcBef>
              <a:spcAft>
                <a:spcPts val="0"/>
              </a:spcAft>
              <a:buNone/>
            </a:pPr>
            <a:r>
              <a:rPr lang="en" sz="3645" b="1" i="1">
                <a:solidFill>
                  <a:schemeClr val="lt1"/>
                </a:solidFill>
              </a:rPr>
              <a:t>Stentor</a:t>
            </a:r>
            <a:r>
              <a:rPr lang="en" sz="3645" b="1">
                <a:solidFill>
                  <a:schemeClr val="lt1"/>
                </a:solidFill>
              </a:rPr>
              <a:t> in Every School</a:t>
            </a:r>
            <a:endParaRPr sz="3645" b="1">
              <a:solidFill>
                <a:schemeClr val="lt1"/>
              </a:solidFill>
            </a:endParaRPr>
          </a:p>
          <a:p>
            <a:pPr marL="0" lvl="0" indent="0" algn="ctr" rtl="0">
              <a:lnSpc>
                <a:spcPct val="100000"/>
              </a:lnSpc>
              <a:spcBef>
                <a:spcPts val="0"/>
              </a:spcBef>
              <a:spcAft>
                <a:spcPts val="0"/>
              </a:spcAft>
              <a:buNone/>
            </a:pPr>
            <a:r>
              <a:rPr lang="en" sz="1708" b="1">
                <a:solidFill>
                  <a:schemeClr val="lt1"/>
                </a:solidFill>
              </a:rPr>
              <a:t>We plan to use </a:t>
            </a:r>
            <a:r>
              <a:rPr lang="en" sz="1708" b="1" i="1">
                <a:solidFill>
                  <a:schemeClr val="lt1"/>
                </a:solidFill>
              </a:rPr>
              <a:t>Stentor coeruleus</a:t>
            </a:r>
            <a:r>
              <a:rPr lang="en" sz="1708" b="1">
                <a:solidFill>
                  <a:schemeClr val="lt1"/>
                </a:solidFill>
              </a:rPr>
              <a:t> as a hands-on educational tool to </a:t>
            </a:r>
            <a:endParaRPr sz="1708" b="1">
              <a:solidFill>
                <a:schemeClr val="lt1"/>
              </a:solidFill>
            </a:endParaRPr>
          </a:p>
          <a:p>
            <a:pPr marL="0" lvl="0" indent="0" algn="ctr" rtl="0">
              <a:lnSpc>
                <a:spcPct val="100000"/>
              </a:lnSpc>
              <a:spcBef>
                <a:spcPts val="0"/>
              </a:spcBef>
              <a:spcAft>
                <a:spcPts val="0"/>
              </a:spcAft>
              <a:buNone/>
            </a:pPr>
            <a:r>
              <a:rPr lang="en" sz="1708" b="1">
                <a:solidFill>
                  <a:schemeClr val="lt1"/>
                </a:solidFill>
              </a:rPr>
              <a:t>help K-12 students explore the wonder and beauty of nature</a:t>
            </a:r>
            <a:endParaRPr sz="1708" b="1">
              <a:solidFill>
                <a:schemeClr val="lt1"/>
              </a:solidFill>
            </a:endParaRPr>
          </a:p>
          <a:p>
            <a:pPr marL="0" lvl="0" indent="0" algn="ctr" rtl="0">
              <a:lnSpc>
                <a:spcPct val="115000"/>
              </a:lnSpc>
              <a:spcBef>
                <a:spcPts val="0"/>
              </a:spcBef>
              <a:spcAft>
                <a:spcPts val="0"/>
              </a:spcAft>
              <a:buClr>
                <a:schemeClr val="dk1"/>
              </a:buClr>
              <a:buSzPts val="1100"/>
              <a:buFont typeface="Arial"/>
              <a:buNone/>
            </a:pPr>
            <a:r>
              <a:rPr lang="en" sz="1042" b="1">
                <a:solidFill>
                  <a:schemeClr val="lt1"/>
                </a:solidFill>
              </a:rPr>
              <a:t>Lilibeth Acuna, Kathya Correa Almanza, Alex Bonville, Brenda Garibay, Deepa Rajan, Eric Tang, Megan Voss, Wallace Marshall</a:t>
            </a:r>
            <a:endParaRPr sz="1042" b="1">
              <a:solidFill>
                <a:schemeClr val="lt1"/>
              </a:solidFill>
            </a:endParaRPr>
          </a:p>
        </p:txBody>
      </p:sp>
      <p:sp>
        <p:nvSpPr>
          <p:cNvPr id="57" name="Google Shape;57;p13"/>
          <p:cNvSpPr txBox="1"/>
          <p:nvPr/>
        </p:nvSpPr>
        <p:spPr>
          <a:xfrm>
            <a:off x="9095289" y="216776"/>
            <a:ext cx="1340188" cy="192375"/>
          </a:xfrm>
          <a:prstGeom prst="rect">
            <a:avLst/>
          </a:prstGeom>
          <a:noFill/>
          <a:ln>
            <a:noFill/>
          </a:ln>
        </p:spPr>
        <p:txBody>
          <a:bodyPr spcFirstLastPara="1" wrap="square" lIns="19047" tIns="19047" rIns="19047" bIns="19047"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r>
              <a:rPr lang="en" sz="500" b="1"/>
              <a:t>Section of </a:t>
            </a:r>
            <a:r>
              <a:rPr lang="en" sz="500" b="1" i="1"/>
              <a:t>Stentor coeruleus</a:t>
            </a:r>
            <a:r>
              <a:rPr lang="en" sz="500" b="1"/>
              <a:t> </a:t>
            </a:r>
            <a:endParaRPr sz="500" b="1"/>
          </a:p>
          <a:p>
            <a:pPr marL="0" lvl="0" indent="0" algn="r" rtl="0">
              <a:spcBef>
                <a:spcPts val="0"/>
              </a:spcBef>
              <a:spcAft>
                <a:spcPts val="0"/>
              </a:spcAft>
              <a:buNone/>
            </a:pPr>
            <a:r>
              <a:rPr lang="en" sz="500" b="1"/>
              <a:t>200x magnification</a:t>
            </a:r>
            <a:endParaRPr sz="500" b="1"/>
          </a:p>
        </p:txBody>
      </p:sp>
      <p:pic>
        <p:nvPicPr>
          <p:cNvPr id="58" name="Google Shape;58;p13"/>
          <p:cNvPicPr preferRelativeResize="0"/>
          <p:nvPr/>
        </p:nvPicPr>
        <p:blipFill>
          <a:blip r:embed="rId4">
            <a:alphaModFix/>
          </a:blip>
          <a:stretch>
            <a:fillRect/>
          </a:stretch>
        </p:blipFill>
        <p:spPr>
          <a:xfrm>
            <a:off x="4641998" y="1933513"/>
            <a:ext cx="1528827" cy="1831641"/>
          </a:xfrm>
          <a:prstGeom prst="rect">
            <a:avLst/>
          </a:prstGeom>
          <a:noFill/>
          <a:ln>
            <a:noFill/>
          </a:ln>
        </p:spPr>
      </p:pic>
      <p:pic>
        <p:nvPicPr>
          <p:cNvPr id="59" name="Google Shape;59;p13"/>
          <p:cNvPicPr preferRelativeResize="0"/>
          <p:nvPr/>
        </p:nvPicPr>
        <p:blipFill rotWithShape="1">
          <a:blip r:embed="rId5">
            <a:alphaModFix/>
          </a:blip>
          <a:srcRect b="18652"/>
          <a:stretch/>
        </p:blipFill>
        <p:spPr>
          <a:xfrm>
            <a:off x="6209784" y="1933516"/>
            <a:ext cx="1340210" cy="1831641"/>
          </a:xfrm>
          <a:prstGeom prst="rect">
            <a:avLst/>
          </a:prstGeom>
          <a:noFill/>
          <a:ln>
            <a:noFill/>
          </a:ln>
        </p:spPr>
      </p:pic>
      <p:sp>
        <p:nvSpPr>
          <p:cNvPr id="60" name="Google Shape;60;p13"/>
          <p:cNvSpPr txBox="1"/>
          <p:nvPr/>
        </p:nvSpPr>
        <p:spPr>
          <a:xfrm>
            <a:off x="1756516" y="1615375"/>
            <a:ext cx="2759750" cy="1293040"/>
          </a:xfrm>
          <a:prstGeom prst="rect">
            <a:avLst/>
          </a:prstGeom>
          <a:noFill/>
          <a:ln>
            <a:noFill/>
          </a:ln>
        </p:spPr>
        <p:txBody>
          <a:bodyPr spcFirstLastPara="1" wrap="square" lIns="19047" tIns="19047" rIns="19047" bIns="19047"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9pPr>
          </a:lstStyle>
          <a:p>
            <a:pPr marL="0" lvl="0" indent="0" algn="ctr" rtl="0">
              <a:lnSpc>
                <a:spcPct val="100000"/>
              </a:lnSpc>
              <a:spcBef>
                <a:spcPts val="0"/>
              </a:spcBef>
              <a:spcAft>
                <a:spcPts val="0"/>
              </a:spcAft>
              <a:buClr>
                <a:schemeClr val="dk1"/>
              </a:buClr>
              <a:buSzPts val="1100"/>
              <a:buFont typeface="Arial"/>
              <a:buNone/>
            </a:pPr>
            <a:r>
              <a:rPr lang="en" sz="833" b="1" u="sng">
                <a:solidFill>
                  <a:schemeClr val="dk1"/>
                </a:solidFill>
              </a:rPr>
              <a:t>Introduction</a:t>
            </a:r>
            <a:endParaRPr sz="833" b="1" u="sng">
              <a:solidFill>
                <a:schemeClr val="dk1"/>
              </a:solidFill>
            </a:endParaRPr>
          </a:p>
          <a:p>
            <a:pPr marL="0" lvl="0" indent="0" algn="ctr" rtl="0">
              <a:lnSpc>
                <a:spcPct val="100000"/>
              </a:lnSpc>
              <a:spcBef>
                <a:spcPts val="0"/>
              </a:spcBef>
              <a:spcAft>
                <a:spcPts val="0"/>
              </a:spcAft>
              <a:buClr>
                <a:schemeClr val="dk1"/>
              </a:buClr>
              <a:buSzPts val="1100"/>
              <a:buFont typeface="Arial"/>
              <a:buNone/>
            </a:pPr>
            <a:endParaRPr sz="375" b="1" u="sng">
              <a:solidFill>
                <a:schemeClr val="dk1"/>
              </a:solidFill>
            </a:endParaRPr>
          </a:p>
          <a:p>
            <a:pPr marL="0" lvl="0" indent="0" algn="just" rtl="0">
              <a:lnSpc>
                <a:spcPct val="115000"/>
              </a:lnSpc>
              <a:spcBef>
                <a:spcPts val="0"/>
              </a:spcBef>
              <a:spcAft>
                <a:spcPts val="0"/>
              </a:spcAft>
              <a:buClr>
                <a:schemeClr val="dk1"/>
              </a:buClr>
              <a:buSzPts val="1100"/>
              <a:buFont typeface="Arial"/>
              <a:buNone/>
            </a:pPr>
            <a:r>
              <a:rPr lang="en" sz="708" b="1">
                <a:solidFill>
                  <a:schemeClr val="dk1"/>
                </a:solidFill>
              </a:rPr>
              <a:t>Science is not taught as part of the official curriculum in some first grade classrooms in the South San Francisco Unified School District. </a:t>
            </a:r>
            <a:r>
              <a:rPr lang="en" sz="708">
                <a:solidFill>
                  <a:schemeClr val="dk1"/>
                </a:solidFill>
              </a:rPr>
              <a:t>The only science students learn are embedded in the curriculum of other subjects. </a:t>
            </a:r>
            <a:endParaRPr sz="708">
              <a:solidFill>
                <a:schemeClr val="dk1"/>
              </a:solidFill>
            </a:endParaRPr>
          </a:p>
          <a:p>
            <a:pPr marL="0" lvl="0" indent="0" algn="just" rtl="0">
              <a:lnSpc>
                <a:spcPct val="115000"/>
              </a:lnSpc>
              <a:spcBef>
                <a:spcPts val="0"/>
              </a:spcBef>
              <a:spcAft>
                <a:spcPts val="0"/>
              </a:spcAft>
              <a:buNone/>
            </a:pPr>
            <a:endParaRPr sz="375">
              <a:solidFill>
                <a:schemeClr val="dk1"/>
              </a:solidFill>
            </a:endParaRPr>
          </a:p>
          <a:p>
            <a:pPr marL="0" lvl="0" indent="0" algn="just" rtl="0">
              <a:lnSpc>
                <a:spcPct val="115000"/>
              </a:lnSpc>
              <a:spcBef>
                <a:spcPts val="0"/>
              </a:spcBef>
              <a:spcAft>
                <a:spcPts val="0"/>
              </a:spcAft>
              <a:buNone/>
            </a:pPr>
            <a:r>
              <a:rPr lang="en" sz="708" b="1">
                <a:solidFill>
                  <a:schemeClr val="dk1"/>
                </a:solidFill>
              </a:rPr>
              <a:t>Teachers receive little to no support in implementing science learning in their classroom.</a:t>
            </a:r>
            <a:r>
              <a:rPr lang="en" sz="708">
                <a:solidFill>
                  <a:schemeClr val="dk1"/>
                </a:solidFill>
              </a:rPr>
              <a:t>Teachers are expected to either adopt science units from external sources or come up with something entirely on their own for their class. </a:t>
            </a:r>
            <a:endParaRPr sz="708">
              <a:solidFill>
                <a:schemeClr val="dk1"/>
              </a:solidFill>
            </a:endParaRPr>
          </a:p>
        </p:txBody>
      </p:sp>
      <p:sp>
        <p:nvSpPr>
          <p:cNvPr id="61" name="Google Shape;61;p13"/>
          <p:cNvSpPr txBox="1"/>
          <p:nvPr/>
        </p:nvSpPr>
        <p:spPr>
          <a:xfrm>
            <a:off x="4641586" y="3765156"/>
            <a:ext cx="2908813" cy="230875"/>
          </a:xfrm>
          <a:prstGeom prst="rect">
            <a:avLst/>
          </a:prstGeom>
          <a:noFill/>
          <a:ln>
            <a:noFill/>
          </a:ln>
        </p:spPr>
        <p:txBody>
          <a:bodyPr spcFirstLastPara="1" wrap="square" lIns="19047" tIns="19047" rIns="19047" bIns="19047"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625" b="1"/>
              <a:t>Left: </a:t>
            </a:r>
            <a:r>
              <a:rPr lang="en" sz="625"/>
              <a:t>Student observing </a:t>
            </a:r>
            <a:r>
              <a:rPr lang="en" sz="625" i="1"/>
              <a:t>Stentor coeruleus</a:t>
            </a:r>
            <a:r>
              <a:rPr lang="en" sz="625"/>
              <a:t> in a petri dish with the naked eye. </a:t>
            </a:r>
            <a:r>
              <a:rPr lang="en" sz="625" b="1"/>
              <a:t>Right: </a:t>
            </a:r>
            <a:r>
              <a:rPr lang="en" sz="625"/>
              <a:t>Student observing </a:t>
            </a:r>
            <a:r>
              <a:rPr lang="en" sz="625" i="1"/>
              <a:t>Stentor coeruleus</a:t>
            </a:r>
            <a:r>
              <a:rPr lang="en" sz="625"/>
              <a:t> through a dissecting microscope.</a:t>
            </a:r>
            <a:endParaRPr sz="625"/>
          </a:p>
        </p:txBody>
      </p:sp>
      <p:pic>
        <p:nvPicPr>
          <p:cNvPr id="62" name="Google Shape;62;p13"/>
          <p:cNvPicPr preferRelativeResize="0"/>
          <p:nvPr/>
        </p:nvPicPr>
        <p:blipFill>
          <a:blip r:embed="rId6">
            <a:alphaModFix/>
          </a:blip>
          <a:stretch>
            <a:fillRect/>
          </a:stretch>
        </p:blipFill>
        <p:spPr>
          <a:xfrm rot="-5400000">
            <a:off x="4386545" y="4621313"/>
            <a:ext cx="2040531" cy="1530406"/>
          </a:xfrm>
          <a:prstGeom prst="rect">
            <a:avLst/>
          </a:prstGeom>
          <a:noFill/>
          <a:ln>
            <a:noFill/>
          </a:ln>
        </p:spPr>
      </p:pic>
      <p:pic>
        <p:nvPicPr>
          <p:cNvPr id="63" name="Google Shape;63;p13"/>
          <p:cNvPicPr preferRelativeResize="0"/>
          <p:nvPr/>
        </p:nvPicPr>
        <p:blipFill>
          <a:blip r:embed="rId7">
            <a:alphaModFix/>
          </a:blip>
          <a:stretch>
            <a:fillRect/>
          </a:stretch>
        </p:blipFill>
        <p:spPr>
          <a:xfrm>
            <a:off x="6210182" y="4366250"/>
            <a:ext cx="1340208" cy="1035606"/>
          </a:xfrm>
          <a:prstGeom prst="rect">
            <a:avLst/>
          </a:prstGeom>
          <a:noFill/>
          <a:ln>
            <a:noFill/>
          </a:ln>
        </p:spPr>
      </p:pic>
      <p:pic>
        <p:nvPicPr>
          <p:cNvPr id="64" name="Google Shape;64;p13"/>
          <p:cNvPicPr preferRelativeResize="0"/>
          <p:nvPr/>
        </p:nvPicPr>
        <p:blipFill rotWithShape="1">
          <a:blip r:embed="rId8">
            <a:alphaModFix/>
          </a:blip>
          <a:srcRect r="2940" b="7166"/>
          <a:stretch/>
        </p:blipFill>
        <p:spPr>
          <a:xfrm>
            <a:off x="6210182" y="5445354"/>
            <a:ext cx="1340208" cy="961427"/>
          </a:xfrm>
          <a:prstGeom prst="rect">
            <a:avLst/>
          </a:prstGeom>
          <a:noFill/>
          <a:ln>
            <a:noFill/>
          </a:ln>
        </p:spPr>
      </p:pic>
      <p:sp>
        <p:nvSpPr>
          <p:cNvPr id="65" name="Google Shape;65;p13"/>
          <p:cNvSpPr txBox="1"/>
          <p:nvPr/>
        </p:nvSpPr>
        <p:spPr>
          <a:xfrm>
            <a:off x="4641588" y="6406781"/>
            <a:ext cx="2908813" cy="327063"/>
          </a:xfrm>
          <a:prstGeom prst="rect">
            <a:avLst/>
          </a:prstGeom>
          <a:noFill/>
          <a:ln>
            <a:noFill/>
          </a:ln>
        </p:spPr>
        <p:txBody>
          <a:bodyPr spcFirstLastPara="1" wrap="square" lIns="19047" tIns="19047" rIns="19047" bIns="19047"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625" b="1"/>
              <a:t>Left: </a:t>
            </a:r>
            <a:r>
              <a:rPr lang="en" sz="625"/>
              <a:t>Student holding a paper model of </a:t>
            </a:r>
            <a:r>
              <a:rPr lang="en" sz="625" i="1"/>
              <a:t>Stentor coeruleus</a:t>
            </a:r>
            <a:r>
              <a:rPr lang="en" sz="625"/>
              <a:t> that she created. </a:t>
            </a:r>
            <a:endParaRPr sz="625"/>
          </a:p>
          <a:p>
            <a:pPr marL="0" lvl="0" indent="0" algn="l" rtl="0">
              <a:spcBef>
                <a:spcPts val="0"/>
              </a:spcBef>
              <a:spcAft>
                <a:spcPts val="0"/>
              </a:spcAft>
              <a:buNone/>
            </a:pPr>
            <a:r>
              <a:rPr lang="en" sz="625" b="1"/>
              <a:t>Top Right: </a:t>
            </a:r>
            <a:r>
              <a:rPr lang="en" sz="625"/>
              <a:t>Diagram for printable paper model of </a:t>
            </a:r>
            <a:r>
              <a:rPr lang="en" sz="625" i="1"/>
              <a:t>Stentor coeruleus.</a:t>
            </a:r>
            <a:r>
              <a:rPr lang="en" sz="625" b="1"/>
              <a:t> </a:t>
            </a:r>
            <a:endParaRPr sz="625" b="1"/>
          </a:p>
          <a:p>
            <a:pPr marL="0" lvl="0" indent="0" algn="l" rtl="0">
              <a:spcBef>
                <a:spcPts val="0"/>
              </a:spcBef>
              <a:spcAft>
                <a:spcPts val="0"/>
              </a:spcAft>
              <a:buNone/>
            </a:pPr>
            <a:r>
              <a:rPr lang="en" sz="625" b="1"/>
              <a:t>Lower Right: </a:t>
            </a:r>
            <a:r>
              <a:rPr lang="en" sz="625"/>
              <a:t>Materials needed for students to build their own Stentor.</a:t>
            </a:r>
            <a:endParaRPr sz="625"/>
          </a:p>
        </p:txBody>
      </p:sp>
      <p:sp>
        <p:nvSpPr>
          <p:cNvPr id="66" name="Google Shape;66;p13"/>
          <p:cNvSpPr txBox="1"/>
          <p:nvPr/>
        </p:nvSpPr>
        <p:spPr>
          <a:xfrm>
            <a:off x="7676495" y="5482867"/>
            <a:ext cx="2759750" cy="719678"/>
          </a:xfrm>
          <a:prstGeom prst="rect">
            <a:avLst/>
          </a:prstGeom>
          <a:noFill/>
          <a:ln>
            <a:noFill/>
          </a:ln>
        </p:spPr>
        <p:txBody>
          <a:bodyPr spcFirstLastPara="1" wrap="square" lIns="19047" tIns="19047" rIns="19047" bIns="19047"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9pPr>
          </a:lstStyle>
          <a:p>
            <a:pPr marL="0" lvl="0" indent="0" algn="l" rtl="0">
              <a:lnSpc>
                <a:spcPct val="100000"/>
              </a:lnSpc>
              <a:spcBef>
                <a:spcPts val="0"/>
              </a:spcBef>
              <a:spcAft>
                <a:spcPts val="0"/>
              </a:spcAft>
              <a:buClr>
                <a:schemeClr val="dk1"/>
              </a:buClr>
              <a:buSzPts val="1100"/>
              <a:buFont typeface="Arial"/>
              <a:buNone/>
            </a:pPr>
            <a:r>
              <a:rPr lang="en" sz="833" b="1">
                <a:solidFill>
                  <a:schemeClr val="dk1"/>
                </a:solidFill>
              </a:rPr>
              <a:t>Acknowledgements</a:t>
            </a:r>
            <a:endParaRPr sz="833" b="1">
              <a:solidFill>
                <a:schemeClr val="dk1"/>
              </a:solidFill>
            </a:endParaRPr>
          </a:p>
          <a:p>
            <a:pPr marL="0" lvl="0" indent="0" algn="just" rtl="0">
              <a:lnSpc>
                <a:spcPct val="115000"/>
              </a:lnSpc>
              <a:spcBef>
                <a:spcPts val="0"/>
              </a:spcBef>
              <a:spcAft>
                <a:spcPts val="0"/>
              </a:spcAft>
              <a:buNone/>
            </a:pPr>
            <a:r>
              <a:rPr lang="en" sz="625">
                <a:solidFill>
                  <a:schemeClr val="dk1"/>
                </a:solidFill>
              </a:rPr>
              <a:t>This material is based upon work supported by the Center for Cellular Construction, which is a Science and Technology Center funded by the National Science Foundation (DBI-1548297). The Student Enrichment Opportunities (SEO) office supported the printing of this poster. We would also like to thank Debra Singer, Mark Chan, and Diana Chu.</a:t>
            </a:r>
            <a:endParaRPr sz="750">
              <a:solidFill>
                <a:schemeClr val="dk1"/>
              </a:solidFill>
            </a:endParaRPr>
          </a:p>
        </p:txBody>
      </p:sp>
      <p:sp>
        <p:nvSpPr>
          <p:cNvPr id="67" name="Google Shape;67;p13"/>
          <p:cNvSpPr txBox="1"/>
          <p:nvPr/>
        </p:nvSpPr>
        <p:spPr>
          <a:xfrm>
            <a:off x="1756516" y="2896206"/>
            <a:ext cx="2759750" cy="1335809"/>
          </a:xfrm>
          <a:prstGeom prst="rect">
            <a:avLst/>
          </a:prstGeom>
          <a:noFill/>
          <a:ln>
            <a:noFill/>
          </a:ln>
        </p:spPr>
        <p:txBody>
          <a:bodyPr spcFirstLastPara="1" wrap="square" lIns="19047" tIns="19047" rIns="19047" bIns="19047"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9pPr>
          </a:lstStyle>
          <a:p>
            <a:pPr marL="0" lvl="0" indent="0" algn="ctr" rtl="0">
              <a:lnSpc>
                <a:spcPct val="115000"/>
              </a:lnSpc>
              <a:spcBef>
                <a:spcPts val="0"/>
              </a:spcBef>
              <a:spcAft>
                <a:spcPts val="0"/>
              </a:spcAft>
              <a:buNone/>
            </a:pPr>
            <a:r>
              <a:rPr lang="en" sz="833" b="1" u="sng">
                <a:solidFill>
                  <a:schemeClr val="dk1"/>
                </a:solidFill>
              </a:rPr>
              <a:t>Why </a:t>
            </a:r>
            <a:r>
              <a:rPr lang="en" sz="833" b="1" i="1" u="sng">
                <a:solidFill>
                  <a:schemeClr val="dk1"/>
                </a:solidFill>
              </a:rPr>
              <a:t>Stentor coeruleus</a:t>
            </a:r>
            <a:r>
              <a:rPr lang="en" sz="833" b="1" u="sng">
                <a:solidFill>
                  <a:schemeClr val="dk1"/>
                </a:solidFill>
              </a:rPr>
              <a:t>? </a:t>
            </a:r>
            <a:endParaRPr sz="833" b="1" u="sng">
              <a:solidFill>
                <a:schemeClr val="dk1"/>
              </a:solidFill>
            </a:endParaRPr>
          </a:p>
          <a:p>
            <a:pPr marL="0" lvl="0" indent="0" algn="ctr" rtl="0">
              <a:lnSpc>
                <a:spcPct val="115000"/>
              </a:lnSpc>
              <a:spcBef>
                <a:spcPts val="0"/>
              </a:spcBef>
              <a:spcAft>
                <a:spcPts val="0"/>
              </a:spcAft>
              <a:buNone/>
            </a:pPr>
            <a:endParaRPr sz="375" b="1" u="sng">
              <a:solidFill>
                <a:schemeClr val="dk1"/>
              </a:solidFill>
            </a:endParaRPr>
          </a:p>
          <a:p>
            <a:pPr marL="95235" lvl="0" indent="-92589" algn="l" rtl="0">
              <a:lnSpc>
                <a:spcPct val="115000"/>
              </a:lnSpc>
              <a:spcBef>
                <a:spcPts val="0"/>
              </a:spcBef>
              <a:spcAft>
                <a:spcPts val="0"/>
              </a:spcAft>
              <a:buClr>
                <a:schemeClr val="dk1"/>
              </a:buClr>
              <a:buSzPts val="3400"/>
              <a:buChar char="❖"/>
            </a:pPr>
            <a:r>
              <a:rPr lang="en" sz="708">
                <a:solidFill>
                  <a:schemeClr val="dk1"/>
                </a:solidFill>
              </a:rPr>
              <a:t>Students can easily see </a:t>
            </a:r>
            <a:r>
              <a:rPr lang="en" sz="708" i="1">
                <a:solidFill>
                  <a:schemeClr val="dk1"/>
                </a:solidFill>
              </a:rPr>
              <a:t>Stentor</a:t>
            </a:r>
            <a:r>
              <a:rPr lang="en" sz="708">
                <a:solidFill>
                  <a:schemeClr val="dk1"/>
                </a:solidFill>
              </a:rPr>
              <a:t> since they are </a:t>
            </a:r>
            <a:r>
              <a:rPr lang="en" sz="708" b="1">
                <a:solidFill>
                  <a:schemeClr val="dk1"/>
                </a:solidFill>
              </a:rPr>
              <a:t>giant single cells </a:t>
            </a:r>
            <a:r>
              <a:rPr lang="en" sz="708">
                <a:solidFill>
                  <a:schemeClr val="dk1"/>
                </a:solidFill>
              </a:rPr>
              <a:t>(~1 mm extended)</a:t>
            </a:r>
            <a:endParaRPr sz="708">
              <a:solidFill>
                <a:schemeClr val="dk1"/>
              </a:solidFill>
            </a:endParaRPr>
          </a:p>
          <a:p>
            <a:pPr marL="95235" lvl="0" indent="-92589" algn="l" rtl="0">
              <a:lnSpc>
                <a:spcPct val="115000"/>
              </a:lnSpc>
              <a:spcBef>
                <a:spcPts val="0"/>
              </a:spcBef>
              <a:spcAft>
                <a:spcPts val="0"/>
              </a:spcAft>
              <a:buClr>
                <a:schemeClr val="dk1"/>
              </a:buClr>
              <a:buSzPts val="3400"/>
              <a:buChar char="❖"/>
            </a:pPr>
            <a:r>
              <a:rPr lang="en" sz="708" i="1">
                <a:solidFill>
                  <a:schemeClr val="dk1"/>
                </a:solidFill>
              </a:rPr>
              <a:t>Stentor</a:t>
            </a:r>
            <a:r>
              <a:rPr lang="en" sz="708">
                <a:solidFill>
                  <a:schemeClr val="dk1"/>
                </a:solidFill>
              </a:rPr>
              <a:t> can </a:t>
            </a:r>
            <a:r>
              <a:rPr lang="en" sz="708" b="1">
                <a:solidFill>
                  <a:schemeClr val="dk1"/>
                </a:solidFill>
              </a:rPr>
              <a:t>learn without a brain or nervous system</a:t>
            </a:r>
            <a:endParaRPr sz="708" b="1">
              <a:solidFill>
                <a:schemeClr val="dk1"/>
              </a:solidFill>
            </a:endParaRPr>
          </a:p>
          <a:p>
            <a:pPr marL="95235" lvl="0" indent="-92589" algn="l" rtl="0">
              <a:lnSpc>
                <a:spcPct val="115000"/>
              </a:lnSpc>
              <a:spcBef>
                <a:spcPts val="0"/>
              </a:spcBef>
              <a:spcAft>
                <a:spcPts val="0"/>
              </a:spcAft>
              <a:buClr>
                <a:schemeClr val="dk1"/>
              </a:buClr>
              <a:buSzPts val="3400"/>
              <a:buChar char="❖"/>
            </a:pPr>
            <a:r>
              <a:rPr lang="en" sz="708" i="1">
                <a:solidFill>
                  <a:schemeClr val="dk1"/>
                </a:solidFill>
              </a:rPr>
              <a:t>Stentor</a:t>
            </a:r>
            <a:r>
              <a:rPr lang="en" sz="708">
                <a:solidFill>
                  <a:schemeClr val="dk1"/>
                </a:solidFill>
              </a:rPr>
              <a:t> </a:t>
            </a:r>
            <a:r>
              <a:rPr lang="en" sz="708" b="1">
                <a:solidFill>
                  <a:schemeClr val="dk1"/>
                </a:solidFill>
              </a:rPr>
              <a:t>regenerate </a:t>
            </a:r>
            <a:r>
              <a:rPr lang="en" sz="708">
                <a:solidFill>
                  <a:schemeClr val="dk1"/>
                </a:solidFill>
              </a:rPr>
              <a:t>following injury</a:t>
            </a:r>
            <a:endParaRPr sz="708">
              <a:solidFill>
                <a:schemeClr val="dk1"/>
              </a:solidFill>
            </a:endParaRPr>
          </a:p>
          <a:p>
            <a:pPr marL="95235" lvl="0" indent="-92589" algn="l" rtl="0">
              <a:lnSpc>
                <a:spcPct val="115000"/>
              </a:lnSpc>
              <a:spcBef>
                <a:spcPts val="0"/>
              </a:spcBef>
              <a:spcAft>
                <a:spcPts val="0"/>
              </a:spcAft>
              <a:buClr>
                <a:schemeClr val="dk1"/>
              </a:buClr>
              <a:buSzPts val="3400"/>
              <a:buChar char="❖"/>
            </a:pPr>
            <a:r>
              <a:rPr lang="en" sz="708" i="1">
                <a:solidFill>
                  <a:schemeClr val="dk1"/>
                </a:solidFill>
              </a:rPr>
              <a:t>Stentor </a:t>
            </a:r>
            <a:r>
              <a:rPr lang="en" sz="708">
                <a:solidFill>
                  <a:schemeClr val="dk1"/>
                </a:solidFill>
              </a:rPr>
              <a:t>can introduce students to the concept of single cells</a:t>
            </a:r>
            <a:endParaRPr sz="708">
              <a:solidFill>
                <a:schemeClr val="dk1"/>
              </a:solidFill>
            </a:endParaRPr>
          </a:p>
          <a:p>
            <a:pPr marL="0" lvl="0" indent="0" algn="l" rtl="0">
              <a:lnSpc>
                <a:spcPct val="115000"/>
              </a:lnSpc>
              <a:spcBef>
                <a:spcPts val="0"/>
              </a:spcBef>
              <a:spcAft>
                <a:spcPts val="0"/>
              </a:spcAft>
              <a:buNone/>
            </a:pPr>
            <a:endParaRPr sz="375">
              <a:solidFill>
                <a:schemeClr val="dk1"/>
              </a:solidFill>
            </a:endParaRPr>
          </a:p>
          <a:p>
            <a:pPr marL="0" lvl="0" indent="0" algn="ctr" rtl="0">
              <a:lnSpc>
                <a:spcPct val="115000"/>
              </a:lnSpc>
              <a:spcBef>
                <a:spcPts val="0"/>
              </a:spcBef>
              <a:spcAft>
                <a:spcPts val="0"/>
              </a:spcAft>
              <a:buNone/>
            </a:pPr>
            <a:r>
              <a:rPr lang="en" sz="750" i="1">
                <a:solidFill>
                  <a:schemeClr val="dk1"/>
                </a:solidFill>
              </a:rPr>
              <a:t>Stentor</a:t>
            </a:r>
            <a:r>
              <a:rPr lang="en" sz="750">
                <a:solidFill>
                  <a:schemeClr val="dk1"/>
                </a:solidFill>
              </a:rPr>
              <a:t> are beautiful and show that </a:t>
            </a:r>
            <a:r>
              <a:rPr lang="en" sz="750" b="1">
                <a:solidFill>
                  <a:schemeClr val="dk1"/>
                </a:solidFill>
              </a:rPr>
              <a:t>cells are much more than simple bags of chemicals!</a:t>
            </a:r>
            <a:endParaRPr sz="792"/>
          </a:p>
        </p:txBody>
      </p:sp>
      <p:sp>
        <p:nvSpPr>
          <p:cNvPr id="68" name="Google Shape;68;p13"/>
          <p:cNvSpPr txBox="1"/>
          <p:nvPr/>
        </p:nvSpPr>
        <p:spPr>
          <a:xfrm>
            <a:off x="4641591" y="1615375"/>
            <a:ext cx="2908813" cy="295000"/>
          </a:xfrm>
          <a:prstGeom prst="rect">
            <a:avLst/>
          </a:prstGeom>
          <a:solidFill>
            <a:srgbClr val="CAF0AD"/>
          </a:solidFill>
          <a:ln w="76200" cap="flat" cmpd="sng">
            <a:solidFill>
              <a:srgbClr val="E1F3D3"/>
            </a:solidFill>
            <a:prstDash val="solid"/>
            <a:round/>
            <a:headEnd type="none" w="sm" len="sm"/>
            <a:tailEnd type="none" w="sm" len="sm"/>
          </a:ln>
        </p:spPr>
        <p:txBody>
          <a:bodyPr spcFirstLastPara="1" wrap="square" lIns="19047" tIns="19047" rIns="19047" bIns="19047"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Clr>
                <a:schemeClr val="dk1"/>
              </a:buClr>
              <a:buSzPts val="1100"/>
              <a:buFont typeface="Arial"/>
              <a:buNone/>
            </a:pPr>
            <a:r>
              <a:rPr lang="en" sz="833" b="1">
                <a:solidFill>
                  <a:schemeClr val="dk1"/>
                </a:solidFill>
              </a:rPr>
              <a:t>Stentor are a gateway for students to explore the natural world in a hands-on way</a:t>
            </a:r>
            <a:endParaRPr sz="833" b="1"/>
          </a:p>
        </p:txBody>
      </p:sp>
      <p:sp>
        <p:nvSpPr>
          <p:cNvPr id="69" name="Google Shape;69;p13"/>
          <p:cNvSpPr txBox="1"/>
          <p:nvPr/>
        </p:nvSpPr>
        <p:spPr>
          <a:xfrm>
            <a:off x="4641591" y="4033641"/>
            <a:ext cx="2908813" cy="295000"/>
          </a:xfrm>
          <a:prstGeom prst="rect">
            <a:avLst/>
          </a:prstGeom>
          <a:solidFill>
            <a:srgbClr val="CAF0AD"/>
          </a:solidFill>
          <a:ln w="76200" cap="flat" cmpd="sng">
            <a:solidFill>
              <a:srgbClr val="E1F3D3"/>
            </a:solidFill>
            <a:prstDash val="solid"/>
            <a:round/>
            <a:headEnd type="none" w="sm" len="sm"/>
            <a:tailEnd type="none" w="sm" len="sm"/>
          </a:ln>
        </p:spPr>
        <p:txBody>
          <a:bodyPr spcFirstLastPara="1" wrap="square" lIns="19047" tIns="19047" rIns="19047" bIns="19047"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833" b="1"/>
              <a:t>Stentor can inspire creativity and imagination within students</a:t>
            </a:r>
            <a:endParaRPr sz="833" b="1"/>
          </a:p>
        </p:txBody>
      </p:sp>
      <p:sp>
        <p:nvSpPr>
          <p:cNvPr id="70" name="Google Shape;70;p13"/>
          <p:cNvSpPr/>
          <p:nvPr/>
        </p:nvSpPr>
        <p:spPr>
          <a:xfrm>
            <a:off x="7660181" y="1790344"/>
            <a:ext cx="1014188" cy="501313"/>
          </a:xfrm>
          <a:prstGeom prst="homePlate">
            <a:avLst>
              <a:gd name="adj" fmla="val 50000"/>
            </a:avLst>
          </a:prstGeom>
          <a:solidFill>
            <a:srgbClr val="CAF0AD"/>
          </a:solidFill>
          <a:ln w="76200" cap="flat" cmpd="sng">
            <a:solidFill>
              <a:srgbClr val="B7DC9A"/>
            </a:solidFill>
            <a:prstDash val="solid"/>
            <a:round/>
            <a:headEnd type="none" w="sm" len="sm"/>
            <a:tailEnd type="none" w="sm" len="sm"/>
          </a:ln>
        </p:spPr>
        <p:txBody>
          <a:bodyPr spcFirstLastPara="1" wrap="square" lIns="19047" tIns="19047" rIns="19047" bIns="1904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500" b="1">
                <a:solidFill>
                  <a:schemeClr val="dk1"/>
                </a:solidFill>
              </a:rPr>
              <a:t>Create a short course to introduce students to topics in Biology &amp; Engineering using </a:t>
            </a:r>
            <a:endParaRPr sz="500" b="1">
              <a:solidFill>
                <a:schemeClr val="dk1"/>
              </a:solidFill>
            </a:endParaRPr>
          </a:p>
          <a:p>
            <a:pPr marL="0" lvl="0" indent="0" algn="ctr" rtl="0">
              <a:spcBef>
                <a:spcPts val="0"/>
              </a:spcBef>
              <a:spcAft>
                <a:spcPts val="0"/>
              </a:spcAft>
              <a:buNone/>
            </a:pPr>
            <a:r>
              <a:rPr lang="en" sz="500" b="1" i="1">
                <a:solidFill>
                  <a:schemeClr val="dk1"/>
                </a:solidFill>
              </a:rPr>
              <a:t>Stentor coeruleus</a:t>
            </a:r>
            <a:endParaRPr sz="500" b="1" i="1">
              <a:solidFill>
                <a:schemeClr val="dk1"/>
              </a:solidFill>
            </a:endParaRPr>
          </a:p>
        </p:txBody>
      </p:sp>
      <p:sp>
        <p:nvSpPr>
          <p:cNvPr id="71" name="Google Shape;71;p13"/>
          <p:cNvSpPr/>
          <p:nvPr/>
        </p:nvSpPr>
        <p:spPr>
          <a:xfrm>
            <a:off x="8524386" y="1790344"/>
            <a:ext cx="1014188" cy="501313"/>
          </a:xfrm>
          <a:prstGeom prst="chevron">
            <a:avLst>
              <a:gd name="adj" fmla="val 50000"/>
            </a:avLst>
          </a:prstGeom>
          <a:solidFill>
            <a:srgbClr val="D9D9D9"/>
          </a:solidFill>
          <a:ln w="28575" cap="flat" cmpd="sng">
            <a:solidFill>
              <a:srgbClr val="B7B7B7"/>
            </a:solidFill>
            <a:prstDash val="dash"/>
            <a:round/>
            <a:headEnd type="none" w="sm" len="sm"/>
            <a:tailEnd type="none" w="sm" len="sm"/>
          </a:ln>
        </p:spPr>
        <p:txBody>
          <a:bodyPr spcFirstLastPara="1" wrap="square" lIns="19047" tIns="19047" rIns="19047" bIns="1904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500" b="1"/>
              <a:t>Partner with local teachers to implement this course in a classroom</a:t>
            </a:r>
            <a:endParaRPr sz="500" b="1"/>
          </a:p>
        </p:txBody>
      </p:sp>
      <p:sp>
        <p:nvSpPr>
          <p:cNvPr id="72" name="Google Shape;72;p13"/>
          <p:cNvSpPr/>
          <p:nvPr/>
        </p:nvSpPr>
        <p:spPr>
          <a:xfrm>
            <a:off x="9389633" y="1790344"/>
            <a:ext cx="1014188" cy="501313"/>
          </a:xfrm>
          <a:prstGeom prst="chevron">
            <a:avLst>
              <a:gd name="adj" fmla="val 50000"/>
            </a:avLst>
          </a:prstGeom>
          <a:solidFill>
            <a:srgbClr val="D9D9D9"/>
          </a:solidFill>
          <a:ln w="28575" cap="flat" cmpd="sng">
            <a:solidFill>
              <a:srgbClr val="B7B7B7"/>
            </a:solidFill>
            <a:prstDash val="dash"/>
            <a:round/>
            <a:headEnd type="none" w="sm" len="sm"/>
            <a:tailEnd type="none" w="sm" len="sm"/>
          </a:ln>
        </p:spPr>
        <p:txBody>
          <a:bodyPr spcFirstLastPara="1" wrap="square" lIns="19047" tIns="19047" rIns="19047" bIns="1904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417" b="1"/>
              <a:t>Survey students to assess the effectiveness of this course in promoting science engagement</a:t>
            </a:r>
            <a:endParaRPr sz="417" b="1"/>
          </a:p>
        </p:txBody>
      </p:sp>
      <p:sp>
        <p:nvSpPr>
          <p:cNvPr id="73" name="Google Shape;73;p13"/>
          <p:cNvSpPr txBox="1"/>
          <p:nvPr/>
        </p:nvSpPr>
        <p:spPr>
          <a:xfrm>
            <a:off x="7660182" y="1615375"/>
            <a:ext cx="2491875" cy="133375"/>
          </a:xfrm>
          <a:prstGeom prst="rect">
            <a:avLst/>
          </a:prstGeom>
          <a:solidFill>
            <a:srgbClr val="CAF0AD"/>
          </a:solidFill>
          <a:ln w="76200" cap="flat" cmpd="sng">
            <a:solidFill>
              <a:srgbClr val="B7DC9A"/>
            </a:solidFill>
            <a:prstDash val="solid"/>
            <a:round/>
            <a:headEnd type="none" w="sm" len="sm"/>
            <a:tailEnd type="none" w="sm" len="sm"/>
          </a:ln>
        </p:spPr>
        <p:txBody>
          <a:bodyPr spcFirstLastPara="1" wrap="square" lIns="19047" tIns="19047" rIns="19047" bIns="1904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708" b="1"/>
              <a:t>Phase 1: Initial Testing</a:t>
            </a:r>
            <a:endParaRPr sz="708" b="1"/>
          </a:p>
        </p:txBody>
      </p:sp>
      <p:sp>
        <p:nvSpPr>
          <p:cNvPr id="74" name="Google Shape;74;p13"/>
          <p:cNvSpPr/>
          <p:nvPr/>
        </p:nvSpPr>
        <p:spPr>
          <a:xfrm>
            <a:off x="8524384" y="2528156"/>
            <a:ext cx="1014188" cy="501313"/>
          </a:xfrm>
          <a:prstGeom prst="chevron">
            <a:avLst>
              <a:gd name="adj" fmla="val 50000"/>
            </a:avLst>
          </a:prstGeom>
          <a:solidFill>
            <a:srgbClr val="D9D9D9"/>
          </a:solidFill>
          <a:ln w="28575" cap="flat" cmpd="sng">
            <a:solidFill>
              <a:srgbClr val="B7B7B7"/>
            </a:solidFill>
            <a:prstDash val="dash"/>
            <a:round/>
            <a:headEnd type="none" w="sm" len="sm"/>
            <a:tailEnd type="none" w="sm" len="sm"/>
          </a:ln>
        </p:spPr>
        <p:txBody>
          <a:bodyPr spcFirstLastPara="1" wrap="square" lIns="19047" tIns="19047" rIns="19047" bIns="1904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500" b="1"/>
              <a:t>Implement this course in a larger number of classrooms</a:t>
            </a:r>
            <a:endParaRPr sz="500" b="1"/>
          </a:p>
        </p:txBody>
      </p:sp>
      <p:sp>
        <p:nvSpPr>
          <p:cNvPr id="75" name="Google Shape;75;p13"/>
          <p:cNvSpPr/>
          <p:nvPr/>
        </p:nvSpPr>
        <p:spPr>
          <a:xfrm>
            <a:off x="9389110" y="2528156"/>
            <a:ext cx="1014188" cy="501313"/>
          </a:xfrm>
          <a:prstGeom prst="chevron">
            <a:avLst>
              <a:gd name="adj" fmla="val 50000"/>
            </a:avLst>
          </a:prstGeom>
          <a:solidFill>
            <a:srgbClr val="D9D9D9"/>
          </a:solidFill>
          <a:ln w="28575" cap="flat" cmpd="sng">
            <a:solidFill>
              <a:srgbClr val="B7B7B7"/>
            </a:solidFill>
            <a:prstDash val="dash"/>
            <a:round/>
            <a:headEnd type="none" w="sm" len="sm"/>
            <a:tailEnd type="none" w="sm" len="sm"/>
          </a:ln>
        </p:spPr>
        <p:txBody>
          <a:bodyPr spcFirstLastPara="1" wrap="square" lIns="19047" tIns="19047" rIns="19047" bIns="1904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Clr>
                <a:schemeClr val="dk1"/>
              </a:buClr>
              <a:buSzPts val="1100"/>
              <a:buFont typeface="Arial"/>
              <a:buNone/>
            </a:pPr>
            <a:r>
              <a:rPr lang="en" sz="479" b="1">
                <a:solidFill>
                  <a:schemeClr val="dk1"/>
                </a:solidFill>
              </a:rPr>
              <a:t>Assess findings to ensure continuity of Stentor in Every School</a:t>
            </a:r>
            <a:endParaRPr sz="479" b="1"/>
          </a:p>
        </p:txBody>
      </p:sp>
      <p:sp>
        <p:nvSpPr>
          <p:cNvPr id="76" name="Google Shape;76;p13"/>
          <p:cNvSpPr txBox="1"/>
          <p:nvPr/>
        </p:nvSpPr>
        <p:spPr>
          <a:xfrm>
            <a:off x="7659660" y="2353188"/>
            <a:ext cx="2491875" cy="133375"/>
          </a:xfrm>
          <a:prstGeom prst="rect">
            <a:avLst/>
          </a:prstGeom>
          <a:solidFill>
            <a:srgbClr val="D9D9D9"/>
          </a:solidFill>
          <a:ln w="28575" cap="flat" cmpd="sng">
            <a:solidFill>
              <a:srgbClr val="B7B7B7"/>
            </a:solidFill>
            <a:prstDash val="dash"/>
            <a:round/>
            <a:headEnd type="none" w="sm" len="sm"/>
            <a:tailEnd type="none" w="sm" len="sm"/>
          </a:ln>
        </p:spPr>
        <p:txBody>
          <a:bodyPr spcFirstLastPara="1" wrap="square" lIns="19047" tIns="19047" rIns="19047" bIns="19047"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708" b="1"/>
              <a:t>Phase 2: Larger Scale Implementation</a:t>
            </a:r>
            <a:endParaRPr sz="708" b="1"/>
          </a:p>
        </p:txBody>
      </p:sp>
      <p:sp>
        <p:nvSpPr>
          <p:cNvPr id="77" name="Google Shape;77;p13"/>
          <p:cNvSpPr/>
          <p:nvPr/>
        </p:nvSpPr>
        <p:spPr>
          <a:xfrm>
            <a:off x="7660181" y="2528156"/>
            <a:ext cx="1014188" cy="501313"/>
          </a:xfrm>
          <a:prstGeom prst="homePlate">
            <a:avLst>
              <a:gd name="adj" fmla="val 50000"/>
            </a:avLst>
          </a:prstGeom>
          <a:solidFill>
            <a:srgbClr val="D9D9D9"/>
          </a:solidFill>
          <a:ln w="28575" cap="flat" cmpd="sng">
            <a:solidFill>
              <a:srgbClr val="B7B7B7"/>
            </a:solidFill>
            <a:prstDash val="dash"/>
            <a:round/>
            <a:headEnd type="none" w="sm" len="sm"/>
            <a:tailEnd type="none" w="sm" len="sm"/>
          </a:ln>
        </p:spPr>
        <p:txBody>
          <a:bodyPr spcFirstLastPara="1" wrap="square" lIns="19047" tIns="19047" rIns="19047" bIns="1904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Clr>
                <a:schemeClr val="dk1"/>
              </a:buClr>
              <a:buSzPts val="1100"/>
              <a:buFont typeface="Arial"/>
              <a:buNone/>
            </a:pPr>
            <a:r>
              <a:rPr lang="en" sz="500" b="1">
                <a:solidFill>
                  <a:schemeClr val="dk1"/>
                </a:solidFill>
              </a:rPr>
              <a:t>Revise course based on feedback from students and teachers</a:t>
            </a:r>
            <a:endParaRPr sz="500" b="1" i="1">
              <a:solidFill>
                <a:schemeClr val="dk1"/>
              </a:solidFill>
            </a:endParaRPr>
          </a:p>
        </p:txBody>
      </p:sp>
      <p:sp>
        <p:nvSpPr>
          <p:cNvPr id="78" name="Google Shape;78;p13"/>
          <p:cNvSpPr txBox="1"/>
          <p:nvPr/>
        </p:nvSpPr>
        <p:spPr>
          <a:xfrm>
            <a:off x="7675734" y="3092166"/>
            <a:ext cx="2759750" cy="1129277"/>
          </a:xfrm>
          <a:prstGeom prst="rect">
            <a:avLst/>
          </a:prstGeom>
          <a:noFill/>
          <a:ln>
            <a:noFill/>
          </a:ln>
        </p:spPr>
        <p:txBody>
          <a:bodyPr spcFirstLastPara="1" wrap="square" lIns="19047" tIns="19047" rIns="19047" bIns="19047"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9pPr>
          </a:lstStyle>
          <a:p>
            <a:pPr marL="0" lvl="0" indent="0" algn="ctr" rtl="0">
              <a:lnSpc>
                <a:spcPct val="115000"/>
              </a:lnSpc>
              <a:spcBef>
                <a:spcPts val="0"/>
              </a:spcBef>
              <a:spcAft>
                <a:spcPts val="0"/>
              </a:spcAft>
              <a:buClr>
                <a:schemeClr val="dk1"/>
              </a:buClr>
              <a:buSzPts val="1100"/>
              <a:buFont typeface="Arial"/>
              <a:buNone/>
            </a:pPr>
            <a:r>
              <a:rPr lang="en" sz="833" b="1" u="sng">
                <a:solidFill>
                  <a:schemeClr val="dk1"/>
                </a:solidFill>
              </a:rPr>
              <a:t>Expected Results</a:t>
            </a:r>
            <a:endParaRPr sz="833" b="1" u="sng">
              <a:solidFill>
                <a:schemeClr val="dk1"/>
              </a:solidFill>
            </a:endParaRPr>
          </a:p>
          <a:p>
            <a:pPr marL="0" lvl="0" indent="0" algn="ctr" rtl="0">
              <a:lnSpc>
                <a:spcPct val="115000"/>
              </a:lnSpc>
              <a:spcBef>
                <a:spcPts val="0"/>
              </a:spcBef>
              <a:spcAft>
                <a:spcPts val="0"/>
              </a:spcAft>
              <a:buClr>
                <a:schemeClr val="dk1"/>
              </a:buClr>
              <a:buSzPts val="1100"/>
              <a:buFont typeface="Arial"/>
              <a:buNone/>
            </a:pPr>
            <a:endParaRPr sz="375" b="1" u="sng">
              <a:solidFill>
                <a:schemeClr val="dk1"/>
              </a:solidFill>
            </a:endParaRPr>
          </a:p>
          <a:p>
            <a:pPr marL="95235" lvl="0" indent="-92589" algn="just" rtl="0">
              <a:lnSpc>
                <a:spcPct val="115000"/>
              </a:lnSpc>
              <a:spcBef>
                <a:spcPts val="0"/>
              </a:spcBef>
              <a:spcAft>
                <a:spcPts val="0"/>
              </a:spcAft>
              <a:buClr>
                <a:schemeClr val="dk1"/>
              </a:buClr>
              <a:buSzPts val="3400"/>
              <a:buChar char="❖"/>
            </a:pPr>
            <a:r>
              <a:rPr lang="en" sz="708"/>
              <a:t>Increased student engagement and community in STEM with diverse representation of what scientists can look like and study</a:t>
            </a:r>
            <a:endParaRPr sz="708"/>
          </a:p>
          <a:p>
            <a:pPr marL="95235" lvl="0" indent="-92589" algn="just" rtl="0">
              <a:lnSpc>
                <a:spcPct val="115000"/>
              </a:lnSpc>
              <a:spcBef>
                <a:spcPts val="0"/>
              </a:spcBef>
              <a:spcAft>
                <a:spcPts val="0"/>
              </a:spcAft>
              <a:buSzPts val="3400"/>
              <a:buChar char="❖"/>
            </a:pPr>
            <a:r>
              <a:rPr lang="en" sz="708"/>
              <a:t>Enriched science collaboration, curiosity and wonder in the K-8 students attending SFUSD schools</a:t>
            </a:r>
            <a:endParaRPr sz="708"/>
          </a:p>
          <a:p>
            <a:pPr marL="95235" lvl="0" indent="-92589" algn="just" rtl="0">
              <a:lnSpc>
                <a:spcPct val="115000"/>
              </a:lnSpc>
              <a:spcBef>
                <a:spcPts val="0"/>
              </a:spcBef>
              <a:spcAft>
                <a:spcPts val="0"/>
              </a:spcAft>
              <a:buClr>
                <a:schemeClr val="dk1"/>
              </a:buClr>
              <a:buSzPts val="3400"/>
              <a:buChar char="❖"/>
            </a:pPr>
            <a:r>
              <a:rPr lang="en" sz="708"/>
              <a:t>Before and after surveys increasing their positive relationship with science once completing the course</a:t>
            </a:r>
            <a:endParaRPr sz="708"/>
          </a:p>
        </p:txBody>
      </p:sp>
      <p:sp>
        <p:nvSpPr>
          <p:cNvPr id="79" name="Google Shape;79;p13"/>
          <p:cNvSpPr txBox="1"/>
          <p:nvPr/>
        </p:nvSpPr>
        <p:spPr>
          <a:xfrm>
            <a:off x="7676495" y="4123875"/>
            <a:ext cx="2759750" cy="1520795"/>
          </a:xfrm>
          <a:prstGeom prst="rect">
            <a:avLst/>
          </a:prstGeom>
          <a:noFill/>
          <a:ln>
            <a:noFill/>
          </a:ln>
        </p:spPr>
        <p:txBody>
          <a:bodyPr spcFirstLastPara="1" wrap="square" lIns="19047" tIns="19047" rIns="19047" bIns="19047"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9pPr>
          </a:lstStyle>
          <a:p>
            <a:pPr marL="0" lvl="0" indent="0" algn="ctr" rtl="0">
              <a:lnSpc>
                <a:spcPct val="115000"/>
              </a:lnSpc>
              <a:spcBef>
                <a:spcPts val="0"/>
              </a:spcBef>
              <a:spcAft>
                <a:spcPts val="0"/>
              </a:spcAft>
              <a:buClr>
                <a:schemeClr val="dk1"/>
              </a:buClr>
              <a:buSzPts val="1100"/>
              <a:buFont typeface="Arial"/>
              <a:buNone/>
            </a:pPr>
            <a:r>
              <a:rPr lang="en" sz="833" b="1" u="sng">
                <a:solidFill>
                  <a:schemeClr val="dk1"/>
                </a:solidFill>
              </a:rPr>
              <a:t>What Is Needed Moving Forward</a:t>
            </a:r>
            <a:endParaRPr sz="833" b="1" u="sng">
              <a:solidFill>
                <a:schemeClr val="dk1"/>
              </a:solidFill>
            </a:endParaRPr>
          </a:p>
          <a:p>
            <a:pPr marL="0" lvl="0" indent="0" algn="ctr" rtl="0">
              <a:lnSpc>
                <a:spcPct val="115000"/>
              </a:lnSpc>
              <a:spcBef>
                <a:spcPts val="0"/>
              </a:spcBef>
              <a:spcAft>
                <a:spcPts val="0"/>
              </a:spcAft>
              <a:buClr>
                <a:schemeClr val="dk1"/>
              </a:buClr>
              <a:buSzPts val="1100"/>
              <a:buFont typeface="Arial"/>
              <a:buNone/>
            </a:pPr>
            <a:endParaRPr sz="375" b="1" u="sng">
              <a:solidFill>
                <a:schemeClr val="dk1"/>
              </a:solidFill>
            </a:endParaRPr>
          </a:p>
          <a:p>
            <a:pPr marL="95235" lvl="0" indent="-92589" algn="just" rtl="0">
              <a:lnSpc>
                <a:spcPct val="115000"/>
              </a:lnSpc>
              <a:spcBef>
                <a:spcPts val="0"/>
              </a:spcBef>
              <a:spcAft>
                <a:spcPts val="0"/>
              </a:spcAft>
              <a:buClr>
                <a:schemeClr val="dk1"/>
              </a:buClr>
              <a:buSzPts val="3400"/>
              <a:buChar char="❖"/>
            </a:pPr>
            <a:r>
              <a:rPr lang="en" sz="708">
                <a:solidFill>
                  <a:schemeClr val="dk1"/>
                </a:solidFill>
              </a:rPr>
              <a:t>Collaborations with CCC leadership to ensure that our work aligns with the core mission of the CCC and to create a </a:t>
            </a:r>
            <a:r>
              <a:rPr lang="en" sz="708" b="1">
                <a:solidFill>
                  <a:schemeClr val="dk1"/>
                </a:solidFill>
              </a:rPr>
              <a:t>stable, self-sustaining infrastructure</a:t>
            </a:r>
            <a:r>
              <a:rPr lang="en" sz="708">
                <a:solidFill>
                  <a:schemeClr val="dk1"/>
                </a:solidFill>
              </a:rPr>
              <a:t> for this program.</a:t>
            </a:r>
            <a:endParaRPr sz="708">
              <a:solidFill>
                <a:schemeClr val="dk1"/>
              </a:solidFill>
            </a:endParaRPr>
          </a:p>
          <a:p>
            <a:pPr marL="0" lvl="0" indent="0" algn="just" rtl="0">
              <a:lnSpc>
                <a:spcPct val="115000"/>
              </a:lnSpc>
              <a:spcBef>
                <a:spcPts val="0"/>
              </a:spcBef>
              <a:spcAft>
                <a:spcPts val="0"/>
              </a:spcAft>
              <a:buNone/>
            </a:pPr>
            <a:endParaRPr sz="375">
              <a:solidFill>
                <a:schemeClr val="dk1"/>
              </a:solidFill>
            </a:endParaRPr>
          </a:p>
          <a:p>
            <a:pPr marL="285704" lvl="2" indent="-89944" algn="just" rtl="0">
              <a:lnSpc>
                <a:spcPct val="115000"/>
              </a:lnSpc>
              <a:spcBef>
                <a:spcPts val="0"/>
              </a:spcBef>
              <a:spcAft>
                <a:spcPts val="0"/>
              </a:spcAft>
              <a:buClr>
                <a:schemeClr val="dk1"/>
              </a:buClr>
              <a:buSzPts val="3200"/>
              <a:buChar char="■"/>
            </a:pPr>
            <a:r>
              <a:rPr lang="en" sz="667">
                <a:solidFill>
                  <a:schemeClr val="dk1"/>
                </a:solidFill>
              </a:rPr>
              <a:t>Join established</a:t>
            </a:r>
            <a:r>
              <a:rPr lang="en" sz="667" b="1">
                <a:solidFill>
                  <a:schemeClr val="dk1"/>
                </a:solidFill>
              </a:rPr>
              <a:t> partnerships </a:t>
            </a:r>
            <a:r>
              <a:rPr lang="en" sz="667">
                <a:solidFill>
                  <a:schemeClr val="dk1"/>
                </a:solidFill>
              </a:rPr>
              <a:t>with schools</a:t>
            </a:r>
            <a:r>
              <a:rPr lang="en" sz="667" b="1">
                <a:solidFill>
                  <a:schemeClr val="dk1"/>
                </a:solidFill>
              </a:rPr>
              <a:t> </a:t>
            </a:r>
            <a:r>
              <a:rPr lang="en" sz="667">
                <a:solidFill>
                  <a:schemeClr val="dk1"/>
                </a:solidFill>
              </a:rPr>
              <a:t>to implement course</a:t>
            </a:r>
            <a:endParaRPr sz="667">
              <a:solidFill>
                <a:schemeClr val="dk1"/>
              </a:solidFill>
            </a:endParaRPr>
          </a:p>
          <a:p>
            <a:pPr marL="285704" lvl="2" indent="-89944" algn="just" rtl="0">
              <a:lnSpc>
                <a:spcPct val="115000"/>
              </a:lnSpc>
              <a:spcBef>
                <a:spcPts val="0"/>
              </a:spcBef>
              <a:spcAft>
                <a:spcPts val="0"/>
              </a:spcAft>
              <a:buClr>
                <a:schemeClr val="dk1"/>
              </a:buClr>
              <a:buSzPts val="3200"/>
              <a:buChar char="■"/>
            </a:pPr>
            <a:r>
              <a:rPr lang="en" sz="667">
                <a:solidFill>
                  <a:schemeClr val="dk1"/>
                </a:solidFill>
              </a:rPr>
              <a:t>Opportunities to increase  </a:t>
            </a:r>
            <a:r>
              <a:rPr lang="en" sz="667" b="1">
                <a:solidFill>
                  <a:schemeClr val="dk1"/>
                </a:solidFill>
              </a:rPr>
              <a:t>public visibility</a:t>
            </a:r>
            <a:endParaRPr sz="667" b="1">
              <a:solidFill>
                <a:schemeClr val="dk1"/>
              </a:solidFill>
            </a:endParaRPr>
          </a:p>
          <a:p>
            <a:pPr marL="285704" lvl="2" indent="-89944" algn="just" rtl="0">
              <a:lnSpc>
                <a:spcPct val="115000"/>
              </a:lnSpc>
              <a:spcBef>
                <a:spcPts val="0"/>
              </a:spcBef>
              <a:spcAft>
                <a:spcPts val="0"/>
              </a:spcAft>
              <a:buClr>
                <a:schemeClr val="dk1"/>
              </a:buClr>
              <a:buSzPts val="3200"/>
              <a:buChar char="■"/>
            </a:pPr>
            <a:r>
              <a:rPr lang="en" sz="667">
                <a:solidFill>
                  <a:schemeClr val="dk1"/>
                </a:solidFill>
              </a:rPr>
              <a:t>Partnerships with programs to help </a:t>
            </a:r>
            <a:r>
              <a:rPr lang="en" sz="667" b="1">
                <a:solidFill>
                  <a:schemeClr val="dk1"/>
                </a:solidFill>
              </a:rPr>
              <a:t>recruit student volunteers</a:t>
            </a:r>
            <a:r>
              <a:rPr lang="en" sz="667">
                <a:solidFill>
                  <a:schemeClr val="dk1"/>
                </a:solidFill>
              </a:rPr>
              <a:t> </a:t>
            </a:r>
            <a:endParaRPr sz="667">
              <a:solidFill>
                <a:schemeClr val="dk1"/>
              </a:solidFill>
            </a:endParaRPr>
          </a:p>
          <a:p>
            <a:pPr marL="285704" lvl="2" indent="-89944" algn="just" rtl="0">
              <a:lnSpc>
                <a:spcPct val="115000"/>
              </a:lnSpc>
              <a:spcBef>
                <a:spcPts val="0"/>
              </a:spcBef>
              <a:spcAft>
                <a:spcPts val="0"/>
              </a:spcAft>
              <a:buClr>
                <a:schemeClr val="dk1"/>
              </a:buClr>
              <a:buSzPts val="3200"/>
              <a:buChar char="■"/>
            </a:pPr>
            <a:r>
              <a:rPr lang="en" sz="667">
                <a:solidFill>
                  <a:schemeClr val="dk1"/>
                </a:solidFill>
              </a:rPr>
              <a:t>Partnerships with organizations for </a:t>
            </a:r>
            <a:r>
              <a:rPr lang="en" sz="667" b="1">
                <a:solidFill>
                  <a:schemeClr val="dk1"/>
                </a:solidFill>
              </a:rPr>
              <a:t>logistical solutions</a:t>
            </a:r>
            <a:endParaRPr sz="667" b="1">
              <a:solidFill>
                <a:schemeClr val="dk1"/>
              </a:solidFill>
            </a:endParaRPr>
          </a:p>
          <a:p>
            <a:pPr marL="285704" lvl="2" indent="-89944" algn="just" rtl="0">
              <a:lnSpc>
                <a:spcPct val="115000"/>
              </a:lnSpc>
              <a:spcBef>
                <a:spcPts val="0"/>
              </a:spcBef>
              <a:spcAft>
                <a:spcPts val="0"/>
              </a:spcAft>
              <a:buClr>
                <a:schemeClr val="dk1"/>
              </a:buClr>
              <a:buSzPts val="3200"/>
              <a:buChar char="■"/>
            </a:pPr>
            <a:r>
              <a:rPr lang="en" sz="667">
                <a:solidFill>
                  <a:schemeClr val="dk1"/>
                </a:solidFill>
              </a:rPr>
              <a:t>Funding for</a:t>
            </a:r>
            <a:r>
              <a:rPr lang="en" sz="667" b="1">
                <a:solidFill>
                  <a:schemeClr val="dk1"/>
                </a:solidFill>
              </a:rPr>
              <a:t> Stentor kits </a:t>
            </a:r>
            <a:r>
              <a:rPr lang="en" sz="667">
                <a:solidFill>
                  <a:schemeClr val="dk1"/>
                </a:solidFill>
              </a:rPr>
              <a:t>for schools</a:t>
            </a:r>
            <a:endParaRPr sz="667">
              <a:solidFill>
                <a:schemeClr val="dk1"/>
              </a:solidFill>
            </a:endParaRPr>
          </a:p>
        </p:txBody>
      </p:sp>
      <p:pic>
        <p:nvPicPr>
          <p:cNvPr id="80" name="Google Shape;80;p13"/>
          <p:cNvPicPr preferRelativeResize="0"/>
          <p:nvPr/>
        </p:nvPicPr>
        <p:blipFill rotWithShape="1">
          <a:blip r:embed="rId9">
            <a:alphaModFix/>
          </a:blip>
          <a:srcRect l="315" r="26235" b="4196"/>
          <a:stretch/>
        </p:blipFill>
        <p:spPr>
          <a:xfrm>
            <a:off x="7676495" y="6277799"/>
            <a:ext cx="2759750" cy="408467"/>
          </a:xfrm>
          <a:prstGeom prst="rect">
            <a:avLst/>
          </a:prstGeom>
          <a:noFill/>
          <a:ln>
            <a:noFill/>
          </a:ln>
        </p:spPr>
      </p:pic>
      <p:pic>
        <p:nvPicPr>
          <p:cNvPr id="81" name="Google Shape;81;p13"/>
          <p:cNvPicPr preferRelativeResize="0"/>
          <p:nvPr/>
        </p:nvPicPr>
        <p:blipFill>
          <a:blip r:embed="rId10">
            <a:alphaModFix/>
          </a:blip>
          <a:stretch>
            <a:fillRect/>
          </a:stretch>
        </p:blipFill>
        <p:spPr>
          <a:xfrm>
            <a:off x="9276302" y="6334395"/>
            <a:ext cx="1058415" cy="251890"/>
          </a:xfrm>
          <a:prstGeom prst="rect">
            <a:avLst/>
          </a:prstGeom>
          <a:noFill/>
          <a:ln>
            <a:noFill/>
          </a:ln>
        </p:spPr>
      </p:pic>
      <p:pic>
        <p:nvPicPr>
          <p:cNvPr id="82" name="Google Shape;82;p13" title="Chart"/>
          <p:cNvPicPr preferRelativeResize="0"/>
          <p:nvPr/>
        </p:nvPicPr>
        <p:blipFill rotWithShape="1">
          <a:blip r:embed="rId11">
            <a:alphaModFix/>
          </a:blip>
          <a:srcRect b="9099"/>
          <a:stretch/>
        </p:blipFill>
        <p:spPr>
          <a:xfrm>
            <a:off x="1837129" y="5346365"/>
            <a:ext cx="2598523" cy="1346354"/>
          </a:xfrm>
          <a:prstGeom prst="rect">
            <a:avLst/>
          </a:prstGeom>
          <a:noFill/>
          <a:ln>
            <a:noFill/>
          </a:ln>
        </p:spPr>
      </p:pic>
      <p:sp>
        <p:nvSpPr>
          <p:cNvPr id="83" name="Google Shape;83;p13"/>
          <p:cNvSpPr txBox="1"/>
          <p:nvPr/>
        </p:nvSpPr>
        <p:spPr>
          <a:xfrm>
            <a:off x="1927828" y="6181786"/>
            <a:ext cx="651813" cy="346313"/>
          </a:xfrm>
          <a:prstGeom prst="rect">
            <a:avLst/>
          </a:prstGeom>
          <a:noFill/>
          <a:ln>
            <a:noFill/>
          </a:ln>
        </p:spPr>
        <p:txBody>
          <a:bodyPr spcFirstLastPara="1" wrap="square" lIns="19047" tIns="19047" rIns="19047" bIns="19047"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500" b="1"/>
              <a:t>*Other materials include: spring water, containers for live Stentor, etc.</a:t>
            </a:r>
            <a:endParaRPr sz="500" b="1"/>
          </a:p>
        </p:txBody>
      </p:sp>
      <p:pic>
        <p:nvPicPr>
          <p:cNvPr id="84" name="Google Shape;84;p13"/>
          <p:cNvPicPr preferRelativeResize="0"/>
          <p:nvPr/>
        </p:nvPicPr>
        <p:blipFill rotWithShape="1">
          <a:blip r:embed="rId12">
            <a:alphaModFix/>
          </a:blip>
          <a:srcRect t="9066" r="22666"/>
          <a:stretch/>
        </p:blipFill>
        <p:spPr>
          <a:xfrm rot="-22">
            <a:off x="2009188" y="4093355"/>
            <a:ext cx="1113458" cy="981975"/>
          </a:xfrm>
          <a:prstGeom prst="rect">
            <a:avLst/>
          </a:prstGeom>
          <a:noFill/>
          <a:ln>
            <a:noFill/>
          </a:ln>
        </p:spPr>
      </p:pic>
      <p:sp>
        <p:nvSpPr>
          <p:cNvPr id="85" name="Google Shape;85;p13"/>
          <p:cNvSpPr txBox="1"/>
          <p:nvPr/>
        </p:nvSpPr>
        <p:spPr>
          <a:xfrm>
            <a:off x="2640422" y="5194747"/>
            <a:ext cx="991938" cy="96188"/>
          </a:xfrm>
          <a:prstGeom prst="rect">
            <a:avLst/>
          </a:prstGeom>
          <a:noFill/>
          <a:ln>
            <a:noFill/>
          </a:ln>
        </p:spPr>
        <p:txBody>
          <a:bodyPr spcFirstLastPara="1" wrap="square" lIns="19047" tIns="19047" rIns="19047" bIns="19047"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375"/>
              <a:t>Images by Flupke59. Wikimedia Commons</a:t>
            </a:r>
            <a:endParaRPr sz="375"/>
          </a:p>
        </p:txBody>
      </p:sp>
      <p:pic>
        <p:nvPicPr>
          <p:cNvPr id="86" name="Google Shape;86;p13"/>
          <p:cNvPicPr preferRelativeResize="0"/>
          <p:nvPr/>
        </p:nvPicPr>
        <p:blipFill rotWithShape="1">
          <a:blip r:embed="rId13">
            <a:alphaModFix/>
          </a:blip>
          <a:srcRect t="8450" r="15045"/>
          <a:stretch/>
        </p:blipFill>
        <p:spPr>
          <a:xfrm>
            <a:off x="3167411" y="4187875"/>
            <a:ext cx="1087089" cy="878625"/>
          </a:xfrm>
          <a:prstGeom prst="rect">
            <a:avLst/>
          </a:prstGeom>
          <a:noFill/>
          <a:ln>
            <a:noFill/>
          </a:ln>
        </p:spPr>
      </p:pic>
      <p:sp>
        <p:nvSpPr>
          <p:cNvPr id="87" name="Google Shape;87;p13"/>
          <p:cNvSpPr txBox="1"/>
          <p:nvPr/>
        </p:nvSpPr>
        <p:spPr>
          <a:xfrm>
            <a:off x="2058820" y="5066498"/>
            <a:ext cx="1063829" cy="128250"/>
          </a:xfrm>
          <a:prstGeom prst="rect">
            <a:avLst/>
          </a:prstGeom>
          <a:noFill/>
          <a:ln>
            <a:noFill/>
          </a:ln>
        </p:spPr>
        <p:txBody>
          <a:bodyPr spcFirstLastPara="1" wrap="square" lIns="19047" tIns="19047" rIns="19047" bIns="19047"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583" b="1" i="1" dirty="0"/>
              <a:t>Stentor coeruleus</a:t>
            </a:r>
            <a:r>
              <a:rPr lang="en" sz="583" b="1" dirty="0"/>
              <a:t> extended</a:t>
            </a:r>
            <a:endParaRPr sz="583" b="1" dirty="0"/>
          </a:p>
        </p:txBody>
      </p:sp>
      <p:sp>
        <p:nvSpPr>
          <p:cNvPr id="88" name="Google Shape;88;p13"/>
          <p:cNvSpPr txBox="1"/>
          <p:nvPr/>
        </p:nvSpPr>
        <p:spPr>
          <a:xfrm>
            <a:off x="3203859" y="5066500"/>
            <a:ext cx="1058438" cy="128250"/>
          </a:xfrm>
          <a:prstGeom prst="rect">
            <a:avLst/>
          </a:prstGeom>
          <a:noFill/>
          <a:ln>
            <a:noFill/>
          </a:ln>
        </p:spPr>
        <p:txBody>
          <a:bodyPr spcFirstLastPara="1" wrap="square" lIns="19047" tIns="19047" rIns="19047" bIns="19047"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34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583" b="1"/>
              <a:t>‘Mouth’ of </a:t>
            </a:r>
            <a:r>
              <a:rPr lang="en" sz="583" b="1" i="1"/>
              <a:t>Stentor coeruleus</a:t>
            </a:r>
            <a:endParaRPr sz="583" b="1"/>
          </a:p>
        </p:txBody>
      </p:sp>
    </p:spTree>
    <p:extLst>
      <p:ext uri="{BB962C8B-B14F-4D97-AF65-F5344CB8AC3E}">
        <p14:creationId xmlns:p14="http://schemas.microsoft.com/office/powerpoint/2010/main" val="34342190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9F3FDCE-BDDE-29B6-D4C6-23462063D90C}"/>
              </a:ext>
            </a:extLst>
          </p:cNvPr>
          <p:cNvSpPr txBox="1">
            <a:spLocks/>
          </p:cNvSpPr>
          <p:nvPr/>
        </p:nvSpPr>
        <p:spPr>
          <a:xfrm>
            <a:off x="-83871" y="-360362"/>
            <a:ext cx="12192000" cy="12046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latin typeface="Avenir Book" panose="02000503020000020003" pitchFamily="2" charset="0"/>
              </a:rPr>
              <a:t>The role of a robust cytoskeleton in </a:t>
            </a:r>
            <a:r>
              <a:rPr lang="en-US" sz="2800" b="1" i="1" dirty="0">
                <a:latin typeface="Avenir Book" panose="02000503020000020003" pitchFamily="2" charset="0"/>
              </a:rPr>
              <a:t>Stentor</a:t>
            </a:r>
            <a:r>
              <a:rPr lang="en-US" sz="2800" b="1" dirty="0">
                <a:latin typeface="Avenir Book" panose="02000503020000020003" pitchFamily="2" charset="0"/>
              </a:rPr>
              <a:t> wound resistance &amp; healing</a:t>
            </a:r>
          </a:p>
        </p:txBody>
      </p:sp>
      <p:sp>
        <p:nvSpPr>
          <p:cNvPr id="5" name="Title 1">
            <a:extLst>
              <a:ext uri="{FF2B5EF4-FFF2-40B4-BE49-F238E27FC236}">
                <a16:creationId xmlns:a16="http://schemas.microsoft.com/office/drawing/2014/main" id="{59F1A7D5-111E-28F2-9D52-1476871E130B}"/>
              </a:ext>
            </a:extLst>
          </p:cNvPr>
          <p:cNvSpPr txBox="1">
            <a:spLocks/>
          </p:cNvSpPr>
          <p:nvPr/>
        </p:nvSpPr>
        <p:spPr>
          <a:xfrm>
            <a:off x="40294" y="6129936"/>
            <a:ext cx="12192000" cy="12046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1" dirty="0">
                <a:latin typeface="Avenir Book" panose="02000503020000020003" pitchFamily="2" charset="0"/>
              </a:rPr>
              <a:t>Ambika V. Nadkarni, Kevin S. Zhang, Wallace F. Marshall &amp; Sindy K. Y. Tang (Tang lab, Stanford &amp; Marshall Lab, UCSF) </a:t>
            </a:r>
          </a:p>
        </p:txBody>
      </p:sp>
      <p:pic>
        <p:nvPicPr>
          <p:cNvPr id="10" name="Picture 9">
            <a:extLst>
              <a:ext uri="{FF2B5EF4-FFF2-40B4-BE49-F238E27FC236}">
                <a16:creationId xmlns:a16="http://schemas.microsoft.com/office/drawing/2014/main" id="{E89D998A-79A0-8FD2-0CA4-F0C0611C723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7552" y="936687"/>
            <a:ext cx="2628294" cy="1752195"/>
          </a:xfrm>
          <a:prstGeom prst="rect">
            <a:avLst/>
          </a:prstGeom>
        </p:spPr>
      </p:pic>
      <p:sp>
        <p:nvSpPr>
          <p:cNvPr id="11" name="Title 1">
            <a:extLst>
              <a:ext uri="{FF2B5EF4-FFF2-40B4-BE49-F238E27FC236}">
                <a16:creationId xmlns:a16="http://schemas.microsoft.com/office/drawing/2014/main" id="{74210AF2-BE3A-9E49-51AA-5786708EF380}"/>
              </a:ext>
            </a:extLst>
          </p:cNvPr>
          <p:cNvSpPr txBox="1">
            <a:spLocks/>
          </p:cNvSpPr>
          <p:nvPr/>
        </p:nvSpPr>
        <p:spPr>
          <a:xfrm>
            <a:off x="127089" y="2436591"/>
            <a:ext cx="3223841" cy="12046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1" dirty="0">
                <a:latin typeface="Avenir Book" panose="02000503020000020003" pitchFamily="2" charset="0"/>
              </a:rPr>
              <a:t>Pond-dwelling unicellular ciliate, </a:t>
            </a:r>
            <a:r>
              <a:rPr lang="en-US" sz="1800" b="1" i="1" dirty="0">
                <a:latin typeface="Avenir Book" panose="02000503020000020003" pitchFamily="2" charset="0"/>
              </a:rPr>
              <a:t>Stentor coeruleus</a:t>
            </a:r>
          </a:p>
        </p:txBody>
      </p:sp>
      <p:sp>
        <p:nvSpPr>
          <p:cNvPr id="14" name="Title 1">
            <a:extLst>
              <a:ext uri="{FF2B5EF4-FFF2-40B4-BE49-F238E27FC236}">
                <a16:creationId xmlns:a16="http://schemas.microsoft.com/office/drawing/2014/main" id="{90E14201-FC1F-8D56-1ACE-506646009654}"/>
              </a:ext>
            </a:extLst>
          </p:cNvPr>
          <p:cNvSpPr txBox="1">
            <a:spLocks/>
          </p:cNvSpPr>
          <p:nvPr/>
        </p:nvSpPr>
        <p:spPr>
          <a:xfrm>
            <a:off x="3992805" y="1266801"/>
            <a:ext cx="1672217" cy="12046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b="1" dirty="0">
                <a:latin typeface="Avenir Book" panose="02000503020000020003" pitchFamily="2" charset="0"/>
              </a:rPr>
              <a:t>Regenerates from a tiny fragment</a:t>
            </a:r>
            <a:endParaRPr lang="en-US" sz="1600" b="1" i="1" dirty="0">
              <a:latin typeface="Avenir Book" panose="02000503020000020003" pitchFamily="2" charset="0"/>
            </a:endParaRPr>
          </a:p>
        </p:txBody>
      </p:sp>
      <p:sp>
        <p:nvSpPr>
          <p:cNvPr id="16" name="Title 1">
            <a:extLst>
              <a:ext uri="{FF2B5EF4-FFF2-40B4-BE49-F238E27FC236}">
                <a16:creationId xmlns:a16="http://schemas.microsoft.com/office/drawing/2014/main" id="{B81FE61A-C178-A8A2-DA52-2E6BAB0AE1C4}"/>
              </a:ext>
            </a:extLst>
          </p:cNvPr>
          <p:cNvSpPr txBox="1">
            <a:spLocks/>
          </p:cNvSpPr>
          <p:nvPr/>
        </p:nvSpPr>
        <p:spPr>
          <a:xfrm>
            <a:off x="2962739" y="1800711"/>
            <a:ext cx="1530723" cy="12046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b="1" dirty="0">
                <a:latin typeface="Avenir Book" panose="02000503020000020003" pitchFamily="2" charset="0"/>
              </a:rPr>
              <a:t>Survives bisection</a:t>
            </a:r>
            <a:endParaRPr lang="en-US" sz="1600" b="1" i="1" dirty="0">
              <a:latin typeface="Avenir Book" panose="02000503020000020003" pitchFamily="2" charset="0"/>
            </a:endParaRPr>
          </a:p>
        </p:txBody>
      </p:sp>
      <p:grpSp>
        <p:nvGrpSpPr>
          <p:cNvPr id="123" name="Group 122">
            <a:extLst>
              <a:ext uri="{FF2B5EF4-FFF2-40B4-BE49-F238E27FC236}">
                <a16:creationId xmlns:a16="http://schemas.microsoft.com/office/drawing/2014/main" id="{88D771C4-DE4C-C891-EBDD-B330DB3EB768}"/>
              </a:ext>
            </a:extLst>
          </p:cNvPr>
          <p:cNvGrpSpPr/>
          <p:nvPr/>
        </p:nvGrpSpPr>
        <p:grpSpPr>
          <a:xfrm>
            <a:off x="3113331" y="1326544"/>
            <a:ext cx="785348" cy="576909"/>
            <a:chOff x="3202336" y="1101485"/>
            <a:chExt cx="701878" cy="515593"/>
          </a:xfrm>
        </p:grpSpPr>
        <p:grpSp>
          <p:nvGrpSpPr>
            <p:cNvPr id="58" name="Group 57">
              <a:extLst>
                <a:ext uri="{FF2B5EF4-FFF2-40B4-BE49-F238E27FC236}">
                  <a16:creationId xmlns:a16="http://schemas.microsoft.com/office/drawing/2014/main" id="{E680D3CA-695A-8D3B-CCA7-D2CB907511BE}"/>
                </a:ext>
              </a:extLst>
            </p:cNvPr>
            <p:cNvGrpSpPr/>
            <p:nvPr/>
          </p:nvGrpSpPr>
          <p:grpSpPr>
            <a:xfrm>
              <a:off x="3202336" y="1184430"/>
              <a:ext cx="465568" cy="246058"/>
              <a:chOff x="2997200" y="932950"/>
              <a:chExt cx="831269" cy="439335"/>
            </a:xfrm>
          </p:grpSpPr>
          <p:cxnSp>
            <p:nvCxnSpPr>
              <p:cNvPr id="55" name="Straight Connector 54">
                <a:extLst>
                  <a:ext uri="{FF2B5EF4-FFF2-40B4-BE49-F238E27FC236}">
                    <a16:creationId xmlns:a16="http://schemas.microsoft.com/office/drawing/2014/main" id="{A5F891FB-D7B6-9DF4-EAD3-6FA84737B033}"/>
                  </a:ext>
                </a:extLst>
              </p:cNvPr>
              <p:cNvCxnSpPr/>
              <p:nvPr/>
            </p:nvCxnSpPr>
            <p:spPr>
              <a:xfrm>
                <a:off x="2997200" y="932950"/>
                <a:ext cx="831269" cy="22529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5AF55EE-F4D8-1909-69AC-82CA1B776C32}"/>
                  </a:ext>
                </a:extLst>
              </p:cNvPr>
              <p:cNvCxnSpPr>
                <a:cxnSpLocks/>
              </p:cNvCxnSpPr>
              <p:nvPr/>
            </p:nvCxnSpPr>
            <p:spPr>
              <a:xfrm flipH="1">
                <a:off x="2997200" y="1170330"/>
                <a:ext cx="831269" cy="20195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64981E09-155B-7B91-0735-8687874243DF}"/>
                </a:ext>
              </a:extLst>
            </p:cNvPr>
            <p:cNvGrpSpPr/>
            <p:nvPr/>
          </p:nvGrpSpPr>
          <p:grpSpPr>
            <a:xfrm>
              <a:off x="3403753" y="1114386"/>
              <a:ext cx="500461" cy="502692"/>
              <a:chOff x="7344178" y="3246302"/>
              <a:chExt cx="968631" cy="972948"/>
            </a:xfrm>
          </p:grpSpPr>
          <mc:AlternateContent xmlns:mc="http://schemas.openxmlformats.org/markup-compatibility/2006" xmlns:p14="http://schemas.microsoft.com/office/powerpoint/2010/main">
            <mc:Choice Requires="p14">
              <p:contentPart p14:bwMode="auto" r:id="rId4">
                <p14:nvContentPartPr>
                  <p14:cNvPr id="60" name="Ink 59">
                    <a:extLst>
                      <a:ext uri="{FF2B5EF4-FFF2-40B4-BE49-F238E27FC236}">
                        <a16:creationId xmlns:a16="http://schemas.microsoft.com/office/drawing/2014/main" id="{4BE077E5-C8E2-7484-C484-8090B764A6C7}"/>
                      </a:ext>
                    </a:extLst>
                  </p14:cNvPr>
                  <p14:cNvContentPartPr/>
                  <p14:nvPr/>
                </p14:nvContentPartPr>
                <p14:xfrm rot="8150650">
                  <a:off x="7511034" y="3284153"/>
                  <a:ext cx="699750" cy="762464"/>
                </p14:xfrm>
              </p:contentPart>
            </mc:Choice>
            <mc:Fallback xmlns="">
              <p:pic>
                <p:nvPicPr>
                  <p:cNvPr id="60" name="Ink 59">
                    <a:extLst>
                      <a:ext uri="{FF2B5EF4-FFF2-40B4-BE49-F238E27FC236}">
                        <a16:creationId xmlns:a16="http://schemas.microsoft.com/office/drawing/2014/main" id="{4BE077E5-C8E2-7484-C484-8090B764A6C7}"/>
                      </a:ext>
                    </a:extLst>
                  </p:cNvPr>
                  <p:cNvPicPr/>
                  <p:nvPr/>
                </p:nvPicPr>
                <p:blipFill>
                  <a:blip r:embed="rId5"/>
                  <a:stretch>
                    <a:fillRect/>
                  </a:stretch>
                </p:blipFill>
                <p:spPr>
                  <a:xfrm rot="8150650">
                    <a:off x="7324268" y="3097427"/>
                    <a:ext cx="1072659" cy="1135293"/>
                  </a:xfrm>
                  <a:prstGeom prst="rect">
                    <a:avLst/>
                  </a:prstGeom>
                </p:spPr>
              </p:pic>
            </mc:Fallback>
          </mc:AlternateContent>
          <p:grpSp>
            <p:nvGrpSpPr>
              <p:cNvPr id="61" name="Group 60">
                <a:extLst>
                  <a:ext uri="{FF2B5EF4-FFF2-40B4-BE49-F238E27FC236}">
                    <a16:creationId xmlns:a16="http://schemas.microsoft.com/office/drawing/2014/main" id="{4930FDBE-4106-3B5D-5F24-094F0128630A}"/>
                  </a:ext>
                </a:extLst>
              </p:cNvPr>
              <p:cNvGrpSpPr/>
              <p:nvPr/>
            </p:nvGrpSpPr>
            <p:grpSpPr>
              <a:xfrm rot="8150650">
                <a:off x="7344178" y="3246302"/>
                <a:ext cx="968631" cy="972948"/>
                <a:chOff x="5809668" y="4145748"/>
                <a:chExt cx="992059" cy="996480"/>
              </a:xfrm>
            </p:grpSpPr>
            <mc:AlternateContent xmlns:mc="http://schemas.openxmlformats.org/markup-compatibility/2006" xmlns:p14="http://schemas.microsoft.com/office/powerpoint/2010/main">
              <mc:Choice Requires="p14">
                <p:contentPart p14:bwMode="auto" r:id="rId6">
                  <p14:nvContentPartPr>
                    <p14:cNvPr id="66" name="Ink 65">
                      <a:extLst>
                        <a:ext uri="{FF2B5EF4-FFF2-40B4-BE49-F238E27FC236}">
                          <a16:creationId xmlns:a16="http://schemas.microsoft.com/office/drawing/2014/main" id="{6194D8EA-0814-F3B4-A158-23D176784E16}"/>
                        </a:ext>
                      </a:extLst>
                    </p14:cNvPr>
                    <p14:cNvContentPartPr/>
                    <p14:nvPr/>
                  </p14:nvContentPartPr>
                  <p14:xfrm>
                    <a:off x="5809668" y="4145748"/>
                    <a:ext cx="877641" cy="939791"/>
                  </p14:xfrm>
                </p:contentPart>
              </mc:Choice>
              <mc:Fallback xmlns="">
                <p:pic>
                  <p:nvPicPr>
                    <p:cNvPr id="66" name="Ink 65">
                      <a:extLst>
                        <a:ext uri="{FF2B5EF4-FFF2-40B4-BE49-F238E27FC236}">
                          <a16:creationId xmlns:a16="http://schemas.microsoft.com/office/drawing/2014/main" id="{6194D8EA-0814-F3B4-A158-23D176784E16}"/>
                        </a:ext>
                      </a:extLst>
                    </p:cNvPr>
                    <p:cNvPicPr/>
                    <p:nvPr/>
                  </p:nvPicPr>
                  <p:blipFill>
                    <a:blip r:embed="rId7"/>
                    <a:stretch>
                      <a:fillRect/>
                    </a:stretch>
                  </p:blipFill>
                  <p:spPr>
                    <a:xfrm>
                      <a:off x="5781624" y="4117714"/>
                      <a:ext cx="933091" cy="995223"/>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7" name="Ink 66">
                      <a:extLst>
                        <a:ext uri="{FF2B5EF4-FFF2-40B4-BE49-F238E27FC236}">
                          <a16:creationId xmlns:a16="http://schemas.microsoft.com/office/drawing/2014/main" id="{CFF76331-DD65-D6B7-02C5-40C06F18437F}"/>
                        </a:ext>
                      </a:extLst>
                    </p14:cNvPr>
                    <p14:cNvContentPartPr/>
                    <p14:nvPr/>
                  </p14:nvContentPartPr>
                  <p14:xfrm>
                    <a:off x="6590313" y="4557914"/>
                    <a:ext cx="47328" cy="25484"/>
                  </p14:xfrm>
                </p:contentPart>
              </mc:Choice>
              <mc:Fallback xmlns="">
                <p:pic>
                  <p:nvPicPr>
                    <p:cNvPr id="67" name="Ink 66">
                      <a:extLst>
                        <a:ext uri="{FF2B5EF4-FFF2-40B4-BE49-F238E27FC236}">
                          <a16:creationId xmlns:a16="http://schemas.microsoft.com/office/drawing/2014/main" id="{CFF76331-DD65-D6B7-02C5-40C06F18437F}"/>
                        </a:ext>
                      </a:extLst>
                    </p:cNvPr>
                    <p:cNvPicPr/>
                    <p:nvPr/>
                  </p:nvPicPr>
                  <p:blipFill>
                    <a:blip r:embed="rId9"/>
                    <a:stretch>
                      <a:fillRect/>
                    </a:stretch>
                  </p:blipFill>
                  <p:spPr>
                    <a:xfrm>
                      <a:off x="6482405" y="4448970"/>
                      <a:ext cx="263144" cy="243372"/>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68" name="Ink 67">
                      <a:extLst>
                        <a:ext uri="{FF2B5EF4-FFF2-40B4-BE49-F238E27FC236}">
                          <a16:creationId xmlns:a16="http://schemas.microsoft.com/office/drawing/2014/main" id="{9C4CC506-0DEA-E470-A603-32F1C2B4E971}"/>
                        </a:ext>
                      </a:extLst>
                    </p14:cNvPr>
                    <p14:cNvContentPartPr/>
                    <p14:nvPr/>
                  </p14:nvContentPartPr>
                  <p14:xfrm>
                    <a:off x="6637121" y="4508246"/>
                    <a:ext cx="41607" cy="16903"/>
                  </p14:xfrm>
                </p:contentPart>
              </mc:Choice>
              <mc:Fallback xmlns="">
                <p:pic>
                  <p:nvPicPr>
                    <p:cNvPr id="68" name="Ink 67">
                      <a:extLst>
                        <a:ext uri="{FF2B5EF4-FFF2-40B4-BE49-F238E27FC236}">
                          <a16:creationId xmlns:a16="http://schemas.microsoft.com/office/drawing/2014/main" id="{9C4CC506-0DEA-E470-A603-32F1C2B4E971}"/>
                        </a:ext>
                      </a:extLst>
                    </p:cNvPr>
                    <p:cNvPicPr/>
                    <p:nvPr/>
                  </p:nvPicPr>
                  <p:blipFill>
                    <a:blip r:embed="rId11"/>
                    <a:stretch>
                      <a:fillRect/>
                    </a:stretch>
                  </p:blipFill>
                  <p:spPr>
                    <a:xfrm>
                      <a:off x="6529321" y="4401194"/>
                      <a:ext cx="257207" cy="231008"/>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69" name="Ink 68">
                      <a:extLst>
                        <a:ext uri="{FF2B5EF4-FFF2-40B4-BE49-F238E27FC236}">
                          <a16:creationId xmlns:a16="http://schemas.microsoft.com/office/drawing/2014/main" id="{1FBA2B00-1C96-8A5B-AB1A-E11B936DC0C1}"/>
                        </a:ext>
                      </a:extLst>
                    </p14:cNvPr>
                    <p14:cNvContentPartPr/>
                    <p14:nvPr/>
                  </p14:nvContentPartPr>
                  <p14:xfrm>
                    <a:off x="6668066" y="4449217"/>
                    <a:ext cx="34846" cy="33285"/>
                  </p14:xfrm>
                </p:contentPart>
              </mc:Choice>
              <mc:Fallback xmlns="">
                <p:pic>
                  <p:nvPicPr>
                    <p:cNvPr id="69" name="Ink 68">
                      <a:extLst>
                        <a:ext uri="{FF2B5EF4-FFF2-40B4-BE49-F238E27FC236}">
                          <a16:creationId xmlns:a16="http://schemas.microsoft.com/office/drawing/2014/main" id="{1FBA2B00-1C96-8A5B-AB1A-E11B936DC0C1}"/>
                        </a:ext>
                      </a:extLst>
                    </p:cNvPr>
                    <p:cNvPicPr/>
                    <p:nvPr/>
                  </p:nvPicPr>
                  <p:blipFill>
                    <a:blip r:embed="rId13"/>
                    <a:stretch>
                      <a:fillRect/>
                    </a:stretch>
                  </p:blipFill>
                  <p:spPr>
                    <a:xfrm>
                      <a:off x="6559727" y="4339761"/>
                      <a:ext cx="251525" cy="252198"/>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70" name="Ink 69">
                      <a:extLst>
                        <a:ext uri="{FF2B5EF4-FFF2-40B4-BE49-F238E27FC236}">
                          <a16:creationId xmlns:a16="http://schemas.microsoft.com/office/drawing/2014/main" id="{43217E37-87FE-92F0-0F3A-0F6442216D43}"/>
                        </a:ext>
                      </a:extLst>
                    </p14:cNvPr>
                    <p14:cNvContentPartPr/>
                    <p14:nvPr/>
                  </p14:nvContentPartPr>
                  <p14:xfrm>
                    <a:off x="6691989" y="4388367"/>
                    <a:ext cx="32765" cy="26524"/>
                  </p14:xfrm>
                </p:contentPart>
              </mc:Choice>
              <mc:Fallback xmlns="">
                <p:pic>
                  <p:nvPicPr>
                    <p:cNvPr id="70" name="Ink 69">
                      <a:extLst>
                        <a:ext uri="{FF2B5EF4-FFF2-40B4-BE49-F238E27FC236}">
                          <a16:creationId xmlns:a16="http://schemas.microsoft.com/office/drawing/2014/main" id="{43217E37-87FE-92F0-0F3A-0F6442216D43}"/>
                        </a:ext>
                      </a:extLst>
                    </p:cNvPr>
                    <p:cNvPicPr/>
                    <p:nvPr/>
                  </p:nvPicPr>
                  <p:blipFill>
                    <a:blip r:embed="rId15"/>
                    <a:stretch>
                      <a:fillRect/>
                    </a:stretch>
                  </p:blipFill>
                  <p:spPr>
                    <a:xfrm>
                      <a:off x="6584243" y="4280376"/>
                      <a:ext cx="248258" cy="242505"/>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71" name="Ink 70">
                      <a:extLst>
                        <a:ext uri="{FF2B5EF4-FFF2-40B4-BE49-F238E27FC236}">
                          <a16:creationId xmlns:a16="http://schemas.microsoft.com/office/drawing/2014/main" id="{6F74C089-465C-166C-7E76-E3611D72F9B6}"/>
                        </a:ext>
                      </a:extLst>
                    </p14:cNvPr>
                    <p14:cNvContentPartPr/>
                    <p14:nvPr/>
                  </p14:nvContentPartPr>
                  <p14:xfrm>
                    <a:off x="6712013" y="4336879"/>
                    <a:ext cx="53829" cy="30165"/>
                  </p14:xfrm>
                </p:contentPart>
              </mc:Choice>
              <mc:Fallback xmlns="">
                <p:pic>
                  <p:nvPicPr>
                    <p:cNvPr id="71" name="Ink 70">
                      <a:extLst>
                        <a:ext uri="{FF2B5EF4-FFF2-40B4-BE49-F238E27FC236}">
                          <a16:creationId xmlns:a16="http://schemas.microsoft.com/office/drawing/2014/main" id="{6F74C089-465C-166C-7E76-E3611D72F9B6}"/>
                        </a:ext>
                      </a:extLst>
                    </p:cNvPr>
                    <p:cNvPicPr/>
                    <p:nvPr/>
                  </p:nvPicPr>
                  <p:blipFill>
                    <a:blip r:embed="rId17"/>
                    <a:stretch>
                      <a:fillRect/>
                    </a:stretch>
                  </p:blipFill>
                  <p:spPr>
                    <a:xfrm>
                      <a:off x="6603722" y="4229416"/>
                      <a:ext cx="270412" cy="245091"/>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72" name="Ink 71">
                      <a:extLst>
                        <a:ext uri="{FF2B5EF4-FFF2-40B4-BE49-F238E27FC236}">
                          <a16:creationId xmlns:a16="http://schemas.microsoft.com/office/drawing/2014/main" id="{CB6F16AB-09D0-755C-5FC5-09967A54F650}"/>
                        </a:ext>
                      </a:extLst>
                    </p14:cNvPr>
                    <p14:cNvContentPartPr/>
                    <p14:nvPr/>
                  </p14:nvContentPartPr>
                  <p14:xfrm>
                    <a:off x="6739057" y="4239103"/>
                    <a:ext cx="62670" cy="55389"/>
                  </p14:xfrm>
                </p:contentPart>
              </mc:Choice>
              <mc:Fallback xmlns="">
                <p:pic>
                  <p:nvPicPr>
                    <p:cNvPr id="72" name="Ink 71">
                      <a:extLst>
                        <a:ext uri="{FF2B5EF4-FFF2-40B4-BE49-F238E27FC236}">
                          <a16:creationId xmlns:a16="http://schemas.microsoft.com/office/drawing/2014/main" id="{CB6F16AB-09D0-755C-5FC5-09967A54F650}"/>
                        </a:ext>
                      </a:extLst>
                    </p:cNvPr>
                    <p:cNvPicPr/>
                    <p:nvPr/>
                  </p:nvPicPr>
                  <p:blipFill>
                    <a:blip r:embed="rId19"/>
                    <a:stretch>
                      <a:fillRect/>
                    </a:stretch>
                  </p:blipFill>
                  <p:spPr>
                    <a:xfrm>
                      <a:off x="6630809" y="4131472"/>
                      <a:ext cx="279166" cy="270651"/>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73" name="Ink 72">
                      <a:extLst>
                        <a:ext uri="{FF2B5EF4-FFF2-40B4-BE49-F238E27FC236}">
                          <a16:creationId xmlns:a16="http://schemas.microsoft.com/office/drawing/2014/main" id="{458C031C-C511-098E-16F1-255349FE3705}"/>
                        </a:ext>
                      </a:extLst>
                    </p14:cNvPr>
                    <p14:cNvContentPartPr/>
                    <p14:nvPr/>
                  </p14:nvContentPartPr>
                  <p14:xfrm>
                    <a:off x="6729435" y="4192556"/>
                    <a:ext cx="50968" cy="44727"/>
                  </p14:xfrm>
                </p:contentPart>
              </mc:Choice>
              <mc:Fallback xmlns="">
                <p:pic>
                  <p:nvPicPr>
                    <p:cNvPr id="73" name="Ink 72">
                      <a:extLst>
                        <a:ext uri="{FF2B5EF4-FFF2-40B4-BE49-F238E27FC236}">
                          <a16:creationId xmlns:a16="http://schemas.microsoft.com/office/drawing/2014/main" id="{458C031C-C511-098E-16F1-255349FE3705}"/>
                        </a:ext>
                      </a:extLst>
                    </p:cNvPr>
                    <p:cNvPicPr/>
                    <p:nvPr/>
                  </p:nvPicPr>
                  <p:blipFill>
                    <a:blip r:embed="rId21"/>
                    <a:stretch>
                      <a:fillRect/>
                    </a:stretch>
                  </p:blipFill>
                  <p:spPr>
                    <a:xfrm>
                      <a:off x="6621836" y="4083294"/>
                      <a:ext cx="266166" cy="26325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74" name="Ink 73">
                      <a:extLst>
                        <a:ext uri="{FF2B5EF4-FFF2-40B4-BE49-F238E27FC236}">
                          <a16:creationId xmlns:a16="http://schemas.microsoft.com/office/drawing/2014/main" id="{0A5ED052-2EC9-EA68-6E61-35EA3FE633CE}"/>
                        </a:ext>
                      </a:extLst>
                    </p14:cNvPr>
                    <p14:cNvContentPartPr/>
                    <p14:nvPr/>
                  </p14:nvContentPartPr>
                  <p14:xfrm>
                    <a:off x="6685228" y="4158750"/>
                    <a:ext cx="20283" cy="45767"/>
                  </p14:xfrm>
                </p:contentPart>
              </mc:Choice>
              <mc:Fallback xmlns="">
                <p:pic>
                  <p:nvPicPr>
                    <p:cNvPr id="74" name="Ink 73">
                      <a:extLst>
                        <a:ext uri="{FF2B5EF4-FFF2-40B4-BE49-F238E27FC236}">
                          <a16:creationId xmlns:a16="http://schemas.microsoft.com/office/drawing/2014/main" id="{0A5ED052-2EC9-EA68-6E61-35EA3FE633CE}"/>
                        </a:ext>
                      </a:extLst>
                    </p:cNvPr>
                    <p:cNvPicPr/>
                    <p:nvPr/>
                  </p:nvPicPr>
                  <p:blipFill>
                    <a:blip r:embed="rId23"/>
                    <a:stretch>
                      <a:fillRect/>
                    </a:stretch>
                  </p:blipFill>
                  <p:spPr>
                    <a:xfrm>
                      <a:off x="6609628" y="4081636"/>
                      <a:ext cx="171484" cy="199996"/>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75" name="Ink 74">
                      <a:extLst>
                        <a:ext uri="{FF2B5EF4-FFF2-40B4-BE49-F238E27FC236}">
                          <a16:creationId xmlns:a16="http://schemas.microsoft.com/office/drawing/2014/main" id="{AB9AD993-B8F9-917E-7516-814023A9524E}"/>
                        </a:ext>
                      </a:extLst>
                    </p14:cNvPr>
                    <p14:cNvContentPartPr/>
                    <p14:nvPr/>
                  </p14:nvContentPartPr>
                  <p14:xfrm>
                    <a:off x="5873118" y="4151469"/>
                    <a:ext cx="725516" cy="990759"/>
                  </p14:xfrm>
                </p:contentPart>
              </mc:Choice>
              <mc:Fallback xmlns="">
                <p:pic>
                  <p:nvPicPr>
                    <p:cNvPr id="75" name="Ink 74">
                      <a:extLst>
                        <a:ext uri="{FF2B5EF4-FFF2-40B4-BE49-F238E27FC236}">
                          <a16:creationId xmlns:a16="http://schemas.microsoft.com/office/drawing/2014/main" id="{AB9AD993-B8F9-917E-7516-814023A9524E}"/>
                        </a:ext>
                      </a:extLst>
                    </p:cNvPr>
                    <p:cNvPicPr/>
                    <p:nvPr/>
                  </p:nvPicPr>
                  <p:blipFill>
                    <a:blip r:embed="rId25"/>
                    <a:stretch>
                      <a:fillRect/>
                    </a:stretch>
                  </p:blipFill>
                  <p:spPr>
                    <a:xfrm>
                      <a:off x="5850804" y="4129155"/>
                      <a:ext cx="770144" cy="1035388"/>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76" name="Ink 75">
                      <a:extLst>
                        <a:ext uri="{FF2B5EF4-FFF2-40B4-BE49-F238E27FC236}">
                          <a16:creationId xmlns:a16="http://schemas.microsoft.com/office/drawing/2014/main" id="{08D5D47B-9F02-E98C-C3CD-0E000F01DF64}"/>
                        </a:ext>
                      </a:extLst>
                    </p14:cNvPr>
                    <p14:cNvContentPartPr/>
                    <p14:nvPr/>
                  </p14:nvContentPartPr>
                  <p14:xfrm>
                    <a:off x="5983116" y="4259126"/>
                    <a:ext cx="689110" cy="777525"/>
                  </p14:xfrm>
                </p:contentPart>
              </mc:Choice>
              <mc:Fallback xmlns="">
                <p:pic>
                  <p:nvPicPr>
                    <p:cNvPr id="76" name="Ink 75">
                      <a:extLst>
                        <a:ext uri="{FF2B5EF4-FFF2-40B4-BE49-F238E27FC236}">
                          <a16:creationId xmlns:a16="http://schemas.microsoft.com/office/drawing/2014/main" id="{08D5D47B-9F02-E98C-C3CD-0E000F01DF64}"/>
                        </a:ext>
                      </a:extLst>
                    </p:cNvPr>
                    <p:cNvPicPr/>
                    <p:nvPr/>
                  </p:nvPicPr>
                  <p:blipFill>
                    <a:blip r:embed="rId27"/>
                    <a:stretch>
                      <a:fillRect/>
                    </a:stretch>
                  </p:blipFill>
                  <p:spPr>
                    <a:xfrm>
                      <a:off x="5957617" y="4233633"/>
                      <a:ext cx="738833" cy="827236"/>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8">
                <p14:nvContentPartPr>
                  <p14:cNvPr id="62" name="Ink 61">
                    <a:extLst>
                      <a:ext uri="{FF2B5EF4-FFF2-40B4-BE49-F238E27FC236}">
                        <a16:creationId xmlns:a16="http://schemas.microsoft.com/office/drawing/2014/main" id="{37EF65F1-D31F-025C-8F97-96B22728D327}"/>
                      </a:ext>
                    </a:extLst>
                  </p14:cNvPr>
                  <p14:cNvContentPartPr/>
                  <p14:nvPr/>
                </p14:nvContentPartPr>
                <p14:xfrm rot="8150650">
                  <a:off x="7688958" y="3346180"/>
                  <a:ext cx="16250" cy="14472"/>
                </p14:xfrm>
              </p:contentPart>
            </mc:Choice>
            <mc:Fallback xmlns="">
              <p:pic>
                <p:nvPicPr>
                  <p:cNvPr id="62" name="Ink 61">
                    <a:extLst>
                      <a:ext uri="{FF2B5EF4-FFF2-40B4-BE49-F238E27FC236}">
                        <a16:creationId xmlns:a16="http://schemas.microsoft.com/office/drawing/2014/main" id="{37EF65F1-D31F-025C-8F97-96B22728D327}"/>
                      </a:ext>
                    </a:extLst>
                  </p:cNvPr>
                  <p:cNvPicPr/>
                  <p:nvPr/>
                </p:nvPicPr>
                <p:blipFill>
                  <a:blip r:embed="rId29"/>
                  <a:stretch>
                    <a:fillRect/>
                  </a:stretch>
                </p:blipFill>
                <p:spPr>
                  <a:xfrm rot="8150650">
                    <a:off x="7635208" y="3294322"/>
                    <a:ext cx="122500" cy="116982"/>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63" name="Ink 62">
                    <a:extLst>
                      <a:ext uri="{FF2B5EF4-FFF2-40B4-BE49-F238E27FC236}">
                        <a16:creationId xmlns:a16="http://schemas.microsoft.com/office/drawing/2014/main" id="{1C9DB836-CC1D-3BEE-DC32-1CD4CFE0F122}"/>
                      </a:ext>
                    </a:extLst>
                  </p14:cNvPr>
                  <p14:cNvContentPartPr/>
                  <p14:nvPr/>
                </p14:nvContentPartPr>
                <p14:xfrm rot="8150650">
                  <a:off x="7743946" y="3287305"/>
                  <a:ext cx="103338" cy="248061"/>
                </p14:xfrm>
              </p:contentPart>
            </mc:Choice>
            <mc:Fallback xmlns="">
              <p:pic>
                <p:nvPicPr>
                  <p:cNvPr id="63" name="Ink 62">
                    <a:extLst>
                      <a:ext uri="{FF2B5EF4-FFF2-40B4-BE49-F238E27FC236}">
                        <a16:creationId xmlns:a16="http://schemas.microsoft.com/office/drawing/2014/main" id="{1C9DB836-CC1D-3BEE-DC32-1CD4CFE0F122}"/>
                      </a:ext>
                    </a:extLst>
                  </p:cNvPr>
                  <p:cNvPicPr/>
                  <p:nvPr/>
                </p:nvPicPr>
                <p:blipFill>
                  <a:blip r:embed="rId31"/>
                  <a:stretch>
                    <a:fillRect/>
                  </a:stretch>
                </p:blipFill>
                <p:spPr>
                  <a:xfrm rot="8150650">
                    <a:off x="7690409" y="3233838"/>
                    <a:ext cx="209166" cy="353751"/>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64" name="Ink 63">
                    <a:extLst>
                      <a:ext uri="{FF2B5EF4-FFF2-40B4-BE49-F238E27FC236}">
                        <a16:creationId xmlns:a16="http://schemas.microsoft.com/office/drawing/2014/main" id="{81D42A5F-9BCA-4B25-0B84-14F54B3E4123}"/>
                      </a:ext>
                    </a:extLst>
                  </p14:cNvPr>
                  <p14:cNvContentPartPr/>
                  <p14:nvPr/>
                </p14:nvContentPartPr>
                <p14:xfrm rot="8150650">
                  <a:off x="7658629" y="3881727"/>
                  <a:ext cx="401671" cy="141676"/>
                </p14:xfrm>
              </p:contentPart>
            </mc:Choice>
            <mc:Fallback xmlns="">
              <p:pic>
                <p:nvPicPr>
                  <p:cNvPr id="64" name="Ink 63">
                    <a:extLst>
                      <a:ext uri="{FF2B5EF4-FFF2-40B4-BE49-F238E27FC236}">
                        <a16:creationId xmlns:a16="http://schemas.microsoft.com/office/drawing/2014/main" id="{81D42A5F-9BCA-4B25-0B84-14F54B3E4123}"/>
                      </a:ext>
                    </a:extLst>
                  </p:cNvPr>
                  <p:cNvPicPr/>
                  <p:nvPr/>
                </p:nvPicPr>
                <p:blipFill>
                  <a:blip r:embed="rId33"/>
                  <a:stretch>
                    <a:fillRect/>
                  </a:stretch>
                </p:blipFill>
                <p:spPr>
                  <a:xfrm rot="8150650">
                    <a:off x="7605156" y="3828288"/>
                    <a:ext cx="507374" cy="247312"/>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65" name="Ink 64">
                    <a:extLst>
                      <a:ext uri="{FF2B5EF4-FFF2-40B4-BE49-F238E27FC236}">
                        <a16:creationId xmlns:a16="http://schemas.microsoft.com/office/drawing/2014/main" id="{D4F134D1-EE6F-5CEE-C0C3-C6085B34FE21}"/>
                      </a:ext>
                    </a:extLst>
                  </p14:cNvPr>
                  <p14:cNvContentPartPr/>
                  <p14:nvPr/>
                </p14:nvContentPartPr>
                <p14:xfrm rot="8150650">
                  <a:off x="7684251" y="3853146"/>
                  <a:ext cx="171637" cy="110954"/>
                </p14:xfrm>
              </p:contentPart>
            </mc:Choice>
            <mc:Fallback xmlns="">
              <p:pic>
                <p:nvPicPr>
                  <p:cNvPr id="65" name="Ink 64">
                    <a:extLst>
                      <a:ext uri="{FF2B5EF4-FFF2-40B4-BE49-F238E27FC236}">
                        <a16:creationId xmlns:a16="http://schemas.microsoft.com/office/drawing/2014/main" id="{D4F134D1-EE6F-5CEE-C0C3-C6085B34FE21}"/>
                      </a:ext>
                    </a:extLst>
                  </p:cNvPr>
                  <p:cNvPicPr/>
                  <p:nvPr/>
                </p:nvPicPr>
                <p:blipFill>
                  <a:blip r:embed="rId35"/>
                  <a:stretch>
                    <a:fillRect/>
                  </a:stretch>
                </p:blipFill>
                <p:spPr>
                  <a:xfrm rot="8150650">
                    <a:off x="7630770" y="3799838"/>
                    <a:ext cx="277355" cy="216329"/>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6">
              <p14:nvContentPartPr>
                <p14:cNvPr id="78" name="Ink 77">
                  <a:extLst>
                    <a:ext uri="{FF2B5EF4-FFF2-40B4-BE49-F238E27FC236}">
                      <a16:creationId xmlns:a16="http://schemas.microsoft.com/office/drawing/2014/main" id="{10CC5A40-A52B-2EAF-54FC-7BDC91FA0B3B}"/>
                    </a:ext>
                  </a:extLst>
                </p14:cNvPr>
                <p14:cNvContentPartPr/>
                <p14:nvPr/>
              </p14:nvContentPartPr>
              <p14:xfrm>
                <a:off x="3426330" y="1128845"/>
                <a:ext cx="207000" cy="121320"/>
              </p14:xfrm>
            </p:contentPart>
          </mc:Choice>
          <mc:Fallback xmlns="">
            <p:pic>
              <p:nvPicPr>
                <p:cNvPr id="78" name="Ink 77">
                  <a:extLst>
                    <a:ext uri="{FF2B5EF4-FFF2-40B4-BE49-F238E27FC236}">
                      <a16:creationId xmlns:a16="http://schemas.microsoft.com/office/drawing/2014/main" id="{10CC5A40-A52B-2EAF-54FC-7BDC91FA0B3B}"/>
                    </a:ext>
                  </a:extLst>
                </p:cNvPr>
                <p:cNvPicPr/>
                <p:nvPr/>
              </p:nvPicPr>
              <p:blipFill>
                <a:blip r:embed="rId37"/>
                <a:stretch>
                  <a:fillRect/>
                </a:stretch>
              </p:blipFill>
              <p:spPr>
                <a:xfrm>
                  <a:off x="3410234" y="1112755"/>
                  <a:ext cx="238871" cy="153179"/>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79" name="Ink 78">
                  <a:extLst>
                    <a:ext uri="{FF2B5EF4-FFF2-40B4-BE49-F238E27FC236}">
                      <a16:creationId xmlns:a16="http://schemas.microsoft.com/office/drawing/2014/main" id="{BA6E1835-9036-C91D-CDC6-A457A83E52EE}"/>
                    </a:ext>
                  </a:extLst>
                </p14:cNvPr>
                <p14:cNvContentPartPr/>
                <p14:nvPr/>
              </p14:nvContentPartPr>
              <p14:xfrm>
                <a:off x="3374130" y="1129565"/>
                <a:ext cx="252000" cy="135360"/>
              </p14:xfrm>
            </p:contentPart>
          </mc:Choice>
          <mc:Fallback xmlns="">
            <p:pic>
              <p:nvPicPr>
                <p:cNvPr id="79" name="Ink 78">
                  <a:extLst>
                    <a:ext uri="{FF2B5EF4-FFF2-40B4-BE49-F238E27FC236}">
                      <a16:creationId xmlns:a16="http://schemas.microsoft.com/office/drawing/2014/main" id="{BA6E1835-9036-C91D-CDC6-A457A83E52EE}"/>
                    </a:ext>
                  </a:extLst>
                </p:cNvPr>
                <p:cNvPicPr/>
                <p:nvPr/>
              </p:nvPicPr>
              <p:blipFill>
                <a:blip r:embed="rId39"/>
                <a:stretch>
                  <a:fillRect/>
                </a:stretch>
              </p:blipFill>
              <p:spPr>
                <a:xfrm>
                  <a:off x="3358038" y="1113489"/>
                  <a:ext cx="283862" cy="16719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80" name="Ink 79">
                  <a:extLst>
                    <a:ext uri="{FF2B5EF4-FFF2-40B4-BE49-F238E27FC236}">
                      <a16:creationId xmlns:a16="http://schemas.microsoft.com/office/drawing/2014/main" id="{30FB502E-6EE9-C295-383E-39B8ED1301F3}"/>
                    </a:ext>
                  </a:extLst>
                </p14:cNvPr>
                <p14:cNvContentPartPr/>
                <p14:nvPr/>
              </p14:nvContentPartPr>
              <p14:xfrm>
                <a:off x="3428636" y="1334405"/>
                <a:ext cx="237094" cy="139566"/>
              </p14:xfrm>
            </p:contentPart>
          </mc:Choice>
          <mc:Fallback xmlns="">
            <p:pic>
              <p:nvPicPr>
                <p:cNvPr id="80" name="Ink 79">
                  <a:extLst>
                    <a:ext uri="{FF2B5EF4-FFF2-40B4-BE49-F238E27FC236}">
                      <a16:creationId xmlns:a16="http://schemas.microsoft.com/office/drawing/2014/main" id="{30FB502E-6EE9-C295-383E-39B8ED1301F3}"/>
                    </a:ext>
                  </a:extLst>
                </p:cNvPr>
                <p:cNvPicPr/>
                <p:nvPr/>
              </p:nvPicPr>
              <p:blipFill>
                <a:blip r:embed="rId41"/>
                <a:stretch>
                  <a:fillRect/>
                </a:stretch>
              </p:blipFill>
              <p:spPr>
                <a:xfrm>
                  <a:off x="3412529" y="1318326"/>
                  <a:ext cx="268986" cy="171402"/>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81" name="Ink 80">
                  <a:extLst>
                    <a:ext uri="{FF2B5EF4-FFF2-40B4-BE49-F238E27FC236}">
                      <a16:creationId xmlns:a16="http://schemas.microsoft.com/office/drawing/2014/main" id="{57DC0026-7BD1-0043-FEC8-908141BBF165}"/>
                    </a:ext>
                  </a:extLst>
                </p14:cNvPr>
                <p14:cNvContentPartPr/>
                <p14:nvPr/>
              </p14:nvContentPartPr>
              <p14:xfrm>
                <a:off x="3386010" y="1101485"/>
                <a:ext cx="165600" cy="61200"/>
              </p14:xfrm>
            </p:contentPart>
          </mc:Choice>
          <mc:Fallback xmlns="">
            <p:pic>
              <p:nvPicPr>
                <p:cNvPr id="81" name="Ink 80">
                  <a:extLst>
                    <a:ext uri="{FF2B5EF4-FFF2-40B4-BE49-F238E27FC236}">
                      <a16:creationId xmlns:a16="http://schemas.microsoft.com/office/drawing/2014/main" id="{57DC0026-7BD1-0043-FEC8-908141BBF165}"/>
                    </a:ext>
                  </a:extLst>
                </p:cNvPr>
                <p:cNvPicPr/>
                <p:nvPr/>
              </p:nvPicPr>
              <p:blipFill>
                <a:blip r:embed="rId43"/>
                <a:stretch>
                  <a:fillRect/>
                </a:stretch>
              </p:blipFill>
              <p:spPr>
                <a:xfrm>
                  <a:off x="3369932" y="1085464"/>
                  <a:ext cx="197434" cy="92921"/>
                </a:xfrm>
                <a:prstGeom prst="rect">
                  <a:avLst/>
                </a:prstGeom>
              </p:spPr>
            </p:pic>
          </mc:Fallback>
        </mc:AlternateContent>
      </p:grpSp>
      <p:grpSp>
        <p:nvGrpSpPr>
          <p:cNvPr id="295" name="Group 294">
            <a:extLst>
              <a:ext uri="{FF2B5EF4-FFF2-40B4-BE49-F238E27FC236}">
                <a16:creationId xmlns:a16="http://schemas.microsoft.com/office/drawing/2014/main" id="{9FF51966-4503-60E0-0AD2-AD5E07CA97F1}"/>
              </a:ext>
            </a:extLst>
          </p:cNvPr>
          <p:cNvGrpSpPr/>
          <p:nvPr/>
        </p:nvGrpSpPr>
        <p:grpSpPr>
          <a:xfrm>
            <a:off x="3909530" y="2313380"/>
            <a:ext cx="1201249" cy="744886"/>
            <a:chOff x="4850960" y="1292405"/>
            <a:chExt cx="1412613" cy="875951"/>
          </a:xfrm>
        </p:grpSpPr>
        <p:grpSp>
          <p:nvGrpSpPr>
            <p:cNvPr id="82" name="Group 81">
              <a:extLst>
                <a:ext uri="{FF2B5EF4-FFF2-40B4-BE49-F238E27FC236}">
                  <a16:creationId xmlns:a16="http://schemas.microsoft.com/office/drawing/2014/main" id="{836ECB6C-032B-4B76-D2D8-4D630D5BF6CB}"/>
                </a:ext>
              </a:extLst>
            </p:cNvPr>
            <p:cNvGrpSpPr/>
            <p:nvPr/>
          </p:nvGrpSpPr>
          <p:grpSpPr>
            <a:xfrm rot="21363432" flipH="1">
              <a:off x="5665782" y="1292405"/>
              <a:ext cx="597791" cy="875951"/>
              <a:chOff x="276828" y="2539788"/>
              <a:chExt cx="1535407" cy="2249852"/>
            </a:xfrm>
          </p:grpSpPr>
          <p:grpSp>
            <p:nvGrpSpPr>
              <p:cNvPr id="83" name="Group 82">
                <a:extLst>
                  <a:ext uri="{FF2B5EF4-FFF2-40B4-BE49-F238E27FC236}">
                    <a16:creationId xmlns:a16="http://schemas.microsoft.com/office/drawing/2014/main" id="{CF866275-3FE1-296A-BBBA-1B3577A6FBE3}"/>
                  </a:ext>
                </a:extLst>
              </p:cNvPr>
              <p:cNvGrpSpPr/>
              <p:nvPr/>
            </p:nvGrpSpPr>
            <p:grpSpPr>
              <a:xfrm>
                <a:off x="372228" y="2930748"/>
                <a:ext cx="1352088" cy="1858892"/>
                <a:chOff x="372228" y="2930748"/>
                <a:chExt cx="1590480" cy="2186640"/>
              </a:xfrm>
            </p:grpSpPr>
            <mc:AlternateContent xmlns:mc="http://schemas.openxmlformats.org/markup-compatibility/2006" xmlns:p14="http://schemas.microsoft.com/office/powerpoint/2010/main">
              <mc:Choice Requires="p14">
                <p:contentPart p14:bwMode="auto" r:id="rId44">
                  <p14:nvContentPartPr>
                    <p14:cNvPr id="101" name="Ink 100">
                      <a:extLst>
                        <a:ext uri="{FF2B5EF4-FFF2-40B4-BE49-F238E27FC236}">
                          <a16:creationId xmlns:a16="http://schemas.microsoft.com/office/drawing/2014/main" id="{2285A232-C79C-7C41-4488-4E15116A7CB6}"/>
                        </a:ext>
                      </a:extLst>
                    </p14:cNvPr>
                    <p14:cNvContentPartPr/>
                    <p14:nvPr/>
                  </p14:nvContentPartPr>
                  <p14:xfrm>
                    <a:off x="372228" y="3307308"/>
                    <a:ext cx="851760" cy="1742760"/>
                  </p14:xfrm>
                </p:contentPart>
              </mc:Choice>
              <mc:Fallback xmlns="">
                <p:pic>
                  <p:nvPicPr>
                    <p:cNvPr id="101" name="Ink 100">
                      <a:extLst>
                        <a:ext uri="{FF2B5EF4-FFF2-40B4-BE49-F238E27FC236}">
                          <a16:creationId xmlns:a16="http://schemas.microsoft.com/office/drawing/2014/main" id="{2285A232-C79C-7C41-4488-4E15116A7CB6}"/>
                        </a:ext>
                      </a:extLst>
                    </p:cNvPr>
                    <p:cNvPicPr/>
                    <p:nvPr/>
                  </p:nvPicPr>
                  <p:blipFill>
                    <a:blip r:embed="rId45"/>
                    <a:stretch>
                      <a:fillRect/>
                    </a:stretch>
                  </p:blipFill>
                  <p:spPr>
                    <a:xfrm>
                      <a:off x="-10872" y="2923722"/>
                      <a:ext cx="1616684" cy="2508654"/>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102" name="Ink 101">
                      <a:extLst>
                        <a:ext uri="{FF2B5EF4-FFF2-40B4-BE49-F238E27FC236}">
                          <a16:creationId xmlns:a16="http://schemas.microsoft.com/office/drawing/2014/main" id="{EDA793A6-4891-62A2-1EC5-8BC9E1CEE015}"/>
                        </a:ext>
                      </a:extLst>
                    </p14:cNvPr>
                    <p14:cNvContentPartPr/>
                    <p14:nvPr/>
                  </p14:nvContentPartPr>
                  <p14:xfrm>
                    <a:off x="883788" y="3300108"/>
                    <a:ext cx="317160" cy="767880"/>
                  </p14:xfrm>
                </p:contentPart>
              </mc:Choice>
              <mc:Fallback xmlns="">
                <p:pic>
                  <p:nvPicPr>
                    <p:cNvPr id="102" name="Ink 101">
                      <a:extLst>
                        <a:ext uri="{FF2B5EF4-FFF2-40B4-BE49-F238E27FC236}">
                          <a16:creationId xmlns:a16="http://schemas.microsoft.com/office/drawing/2014/main" id="{EDA793A6-4891-62A2-1EC5-8BC9E1CEE015}"/>
                        </a:ext>
                      </a:extLst>
                    </p:cNvPr>
                    <p:cNvPicPr/>
                    <p:nvPr/>
                  </p:nvPicPr>
                  <p:blipFill>
                    <a:blip r:embed="rId47"/>
                    <a:stretch>
                      <a:fillRect/>
                    </a:stretch>
                  </p:blipFill>
                  <p:spPr>
                    <a:xfrm>
                      <a:off x="500127" y="2916807"/>
                      <a:ext cx="1083204" cy="1533205"/>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103" name="Ink 102">
                      <a:extLst>
                        <a:ext uri="{FF2B5EF4-FFF2-40B4-BE49-F238E27FC236}">
                          <a16:creationId xmlns:a16="http://schemas.microsoft.com/office/drawing/2014/main" id="{2ACBB574-F60F-1BE3-E9E7-3F50F9278A79}"/>
                        </a:ext>
                      </a:extLst>
                    </p14:cNvPr>
                    <p14:cNvContentPartPr/>
                    <p14:nvPr/>
                  </p14:nvContentPartPr>
                  <p14:xfrm>
                    <a:off x="1028868" y="3320268"/>
                    <a:ext cx="133560" cy="72000"/>
                  </p14:xfrm>
                </p:contentPart>
              </mc:Choice>
              <mc:Fallback xmlns="">
                <p:pic>
                  <p:nvPicPr>
                    <p:cNvPr id="103" name="Ink 102">
                      <a:extLst>
                        <a:ext uri="{FF2B5EF4-FFF2-40B4-BE49-F238E27FC236}">
                          <a16:creationId xmlns:a16="http://schemas.microsoft.com/office/drawing/2014/main" id="{2ACBB574-F60F-1BE3-E9E7-3F50F9278A79}"/>
                        </a:ext>
                      </a:extLst>
                    </p:cNvPr>
                    <p:cNvPicPr/>
                    <p:nvPr/>
                  </p:nvPicPr>
                  <p:blipFill>
                    <a:blip r:embed="rId49"/>
                    <a:stretch>
                      <a:fillRect/>
                    </a:stretch>
                  </p:blipFill>
                  <p:spPr>
                    <a:xfrm>
                      <a:off x="650868" y="2941321"/>
                      <a:ext cx="888300" cy="828632"/>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104" name="Ink 103">
                      <a:extLst>
                        <a:ext uri="{FF2B5EF4-FFF2-40B4-BE49-F238E27FC236}">
                          <a16:creationId xmlns:a16="http://schemas.microsoft.com/office/drawing/2014/main" id="{493B3F58-4C09-CDB4-9E44-EE07B2354536}"/>
                        </a:ext>
                      </a:extLst>
                    </p14:cNvPr>
                    <p14:cNvContentPartPr/>
                    <p14:nvPr/>
                  </p14:nvContentPartPr>
                  <p14:xfrm>
                    <a:off x="810348" y="3155388"/>
                    <a:ext cx="312480" cy="342360"/>
                  </p14:xfrm>
                </p:contentPart>
              </mc:Choice>
              <mc:Fallback xmlns="">
                <p:pic>
                  <p:nvPicPr>
                    <p:cNvPr id="104" name="Ink 103">
                      <a:extLst>
                        <a:ext uri="{FF2B5EF4-FFF2-40B4-BE49-F238E27FC236}">
                          <a16:creationId xmlns:a16="http://schemas.microsoft.com/office/drawing/2014/main" id="{493B3F58-4C09-CDB4-9E44-EE07B2354536}"/>
                        </a:ext>
                      </a:extLst>
                    </p:cNvPr>
                    <p:cNvPicPr/>
                    <p:nvPr/>
                  </p:nvPicPr>
                  <p:blipFill>
                    <a:blip r:embed="rId51"/>
                    <a:stretch>
                      <a:fillRect/>
                    </a:stretch>
                  </p:blipFill>
                  <p:spPr>
                    <a:xfrm>
                      <a:off x="427719" y="2773574"/>
                      <a:ext cx="1076462" cy="1104716"/>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105" name="Ink 104">
                      <a:extLst>
                        <a:ext uri="{FF2B5EF4-FFF2-40B4-BE49-F238E27FC236}">
                          <a16:creationId xmlns:a16="http://schemas.microsoft.com/office/drawing/2014/main" id="{4DD0A017-C88C-1423-E5B8-22D6298D5B9F}"/>
                        </a:ext>
                      </a:extLst>
                    </p14:cNvPr>
                    <p14:cNvContentPartPr/>
                    <p14:nvPr/>
                  </p14:nvContentPartPr>
                  <p14:xfrm>
                    <a:off x="1242708" y="4796268"/>
                    <a:ext cx="472320" cy="321120"/>
                  </p14:xfrm>
                </p:contentPart>
              </mc:Choice>
              <mc:Fallback xmlns="">
                <p:pic>
                  <p:nvPicPr>
                    <p:cNvPr id="105" name="Ink 104">
                      <a:extLst>
                        <a:ext uri="{FF2B5EF4-FFF2-40B4-BE49-F238E27FC236}">
                          <a16:creationId xmlns:a16="http://schemas.microsoft.com/office/drawing/2014/main" id="{4DD0A017-C88C-1423-E5B8-22D6298D5B9F}"/>
                        </a:ext>
                      </a:extLst>
                    </p:cNvPr>
                    <p:cNvPicPr/>
                    <p:nvPr/>
                  </p:nvPicPr>
                  <p:blipFill>
                    <a:blip r:embed="rId53"/>
                    <a:stretch>
                      <a:fillRect/>
                    </a:stretch>
                  </p:blipFill>
                  <p:spPr>
                    <a:xfrm>
                      <a:off x="859746" y="4413982"/>
                      <a:ext cx="1236968" cy="1084417"/>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106" name="Ink 105">
                      <a:extLst>
                        <a:ext uri="{FF2B5EF4-FFF2-40B4-BE49-F238E27FC236}">
                          <a16:creationId xmlns:a16="http://schemas.microsoft.com/office/drawing/2014/main" id="{10C47306-ABCA-3688-5463-E74BD7F9556D}"/>
                        </a:ext>
                      </a:extLst>
                    </p14:cNvPr>
                    <p14:cNvContentPartPr/>
                    <p14:nvPr/>
                  </p14:nvContentPartPr>
                  <p14:xfrm>
                    <a:off x="1623588" y="4472268"/>
                    <a:ext cx="84600" cy="255240"/>
                  </p14:xfrm>
                </p:contentPart>
              </mc:Choice>
              <mc:Fallback xmlns="">
                <p:pic>
                  <p:nvPicPr>
                    <p:cNvPr id="106" name="Ink 105">
                      <a:extLst>
                        <a:ext uri="{FF2B5EF4-FFF2-40B4-BE49-F238E27FC236}">
                          <a16:creationId xmlns:a16="http://schemas.microsoft.com/office/drawing/2014/main" id="{10C47306-ABCA-3688-5463-E74BD7F9556D}"/>
                        </a:ext>
                      </a:extLst>
                    </p:cNvPr>
                    <p:cNvPicPr/>
                    <p:nvPr/>
                  </p:nvPicPr>
                  <p:blipFill>
                    <a:blip r:embed="rId55"/>
                    <a:stretch>
                      <a:fillRect/>
                    </a:stretch>
                  </p:blipFill>
                  <p:spPr>
                    <a:xfrm>
                      <a:off x="1244782" y="4089408"/>
                      <a:ext cx="840949" cy="1019684"/>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107" name="Ink 106">
                      <a:extLst>
                        <a:ext uri="{FF2B5EF4-FFF2-40B4-BE49-F238E27FC236}">
                          <a16:creationId xmlns:a16="http://schemas.microsoft.com/office/drawing/2014/main" id="{A577E8AC-C014-8B27-9869-E0C7BB6B6A69}"/>
                        </a:ext>
                      </a:extLst>
                    </p14:cNvPr>
                    <p14:cNvContentPartPr/>
                    <p14:nvPr/>
                  </p14:nvContentPartPr>
                  <p14:xfrm>
                    <a:off x="825108" y="2930748"/>
                    <a:ext cx="1137600" cy="2012760"/>
                  </p14:xfrm>
                </p:contentPart>
              </mc:Choice>
              <mc:Fallback xmlns="">
                <p:pic>
                  <p:nvPicPr>
                    <p:cNvPr id="107" name="Ink 106">
                      <a:extLst>
                        <a:ext uri="{FF2B5EF4-FFF2-40B4-BE49-F238E27FC236}">
                          <a16:creationId xmlns:a16="http://schemas.microsoft.com/office/drawing/2014/main" id="{A577E8AC-C014-8B27-9869-E0C7BB6B6A69}"/>
                        </a:ext>
                      </a:extLst>
                    </p:cNvPr>
                    <p:cNvPicPr/>
                    <p:nvPr/>
                  </p:nvPicPr>
                  <p:blipFill>
                    <a:blip r:embed="rId57"/>
                    <a:stretch>
                      <a:fillRect/>
                    </a:stretch>
                  </p:blipFill>
                  <p:spPr>
                    <a:xfrm>
                      <a:off x="441647" y="2547122"/>
                      <a:ext cx="1903243" cy="2778734"/>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08" name="Ink 107">
                      <a:extLst>
                        <a:ext uri="{FF2B5EF4-FFF2-40B4-BE49-F238E27FC236}">
                          <a16:creationId xmlns:a16="http://schemas.microsoft.com/office/drawing/2014/main" id="{190B974D-D326-76C5-D0F3-2F32B3A61FDB}"/>
                        </a:ext>
                      </a:extLst>
                    </p14:cNvPr>
                    <p14:cNvContentPartPr/>
                    <p14:nvPr/>
                  </p14:nvContentPartPr>
                  <p14:xfrm>
                    <a:off x="1621068" y="3451308"/>
                    <a:ext cx="97920" cy="180720"/>
                  </p14:xfrm>
                </p:contentPart>
              </mc:Choice>
              <mc:Fallback xmlns="">
                <p:pic>
                  <p:nvPicPr>
                    <p:cNvPr id="108" name="Ink 107">
                      <a:extLst>
                        <a:ext uri="{FF2B5EF4-FFF2-40B4-BE49-F238E27FC236}">
                          <a16:creationId xmlns:a16="http://schemas.microsoft.com/office/drawing/2014/main" id="{190B974D-D326-76C5-D0F3-2F32B3A61FDB}"/>
                        </a:ext>
                      </a:extLst>
                    </p:cNvPr>
                    <p:cNvPicPr/>
                    <p:nvPr/>
                  </p:nvPicPr>
                  <p:blipFill>
                    <a:blip r:embed="rId59"/>
                    <a:stretch>
                      <a:fillRect/>
                    </a:stretch>
                  </p:blipFill>
                  <p:spPr>
                    <a:xfrm>
                      <a:off x="1244453" y="3069505"/>
                      <a:ext cx="849895" cy="943053"/>
                    </a:xfrm>
                    <a:prstGeom prst="rect">
                      <a:avLst/>
                    </a:prstGeom>
                  </p:spPr>
                </p:pic>
              </mc:Fallback>
            </mc:AlternateContent>
          </p:grpSp>
          <p:grpSp>
            <p:nvGrpSpPr>
              <p:cNvPr id="84" name="Group 83">
                <a:extLst>
                  <a:ext uri="{FF2B5EF4-FFF2-40B4-BE49-F238E27FC236}">
                    <a16:creationId xmlns:a16="http://schemas.microsoft.com/office/drawing/2014/main" id="{FDB57EBD-D608-C092-9AF5-CA30BBA33F7B}"/>
                  </a:ext>
                </a:extLst>
              </p:cNvPr>
              <p:cNvGrpSpPr/>
              <p:nvPr/>
            </p:nvGrpSpPr>
            <p:grpSpPr>
              <a:xfrm>
                <a:off x="276828" y="2539788"/>
                <a:ext cx="1535407" cy="2238689"/>
                <a:chOff x="276828" y="2539788"/>
                <a:chExt cx="1806120" cy="2633400"/>
              </a:xfrm>
            </p:grpSpPr>
            <mc:AlternateContent xmlns:mc="http://schemas.openxmlformats.org/markup-compatibility/2006" xmlns:p14="http://schemas.microsoft.com/office/powerpoint/2010/main">
              <mc:Choice Requires="p14">
                <p:contentPart p14:bwMode="auto" r:id="rId60">
                  <p14:nvContentPartPr>
                    <p14:cNvPr id="85" name="Ink 84">
                      <a:extLst>
                        <a:ext uri="{FF2B5EF4-FFF2-40B4-BE49-F238E27FC236}">
                          <a16:creationId xmlns:a16="http://schemas.microsoft.com/office/drawing/2014/main" id="{64BE6728-8264-99A8-0EC4-3FA89F3E995B}"/>
                        </a:ext>
                      </a:extLst>
                    </p14:cNvPr>
                    <p14:cNvContentPartPr/>
                    <p14:nvPr/>
                  </p14:nvContentPartPr>
                  <p14:xfrm>
                    <a:off x="368628" y="2749668"/>
                    <a:ext cx="1714320" cy="2423520"/>
                  </p14:xfrm>
                </p:contentPart>
              </mc:Choice>
              <mc:Fallback xmlns="">
                <p:pic>
                  <p:nvPicPr>
                    <p:cNvPr id="85" name="Ink 84">
                      <a:extLst>
                        <a:ext uri="{FF2B5EF4-FFF2-40B4-BE49-F238E27FC236}">
                          <a16:creationId xmlns:a16="http://schemas.microsoft.com/office/drawing/2014/main" id="{64BE6728-8264-99A8-0EC4-3FA89F3E995B}"/>
                        </a:ext>
                      </a:extLst>
                    </p:cNvPr>
                    <p:cNvPicPr/>
                    <p:nvPr/>
                  </p:nvPicPr>
                  <p:blipFill>
                    <a:blip r:embed="rId61"/>
                    <a:stretch>
                      <a:fillRect/>
                    </a:stretch>
                  </p:blipFill>
                  <p:spPr>
                    <a:xfrm>
                      <a:off x="258687" y="2639740"/>
                      <a:ext cx="1931646" cy="2640819"/>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86" name="Ink 85">
                      <a:extLst>
                        <a:ext uri="{FF2B5EF4-FFF2-40B4-BE49-F238E27FC236}">
                          <a16:creationId xmlns:a16="http://schemas.microsoft.com/office/drawing/2014/main" id="{8B3ACAD6-8C12-A413-B31E-28E7A84B4A22}"/>
                        </a:ext>
                      </a:extLst>
                    </p14:cNvPr>
                    <p14:cNvContentPartPr/>
                    <p14:nvPr/>
                  </p14:nvContentPartPr>
                  <p14:xfrm>
                    <a:off x="276828" y="3434388"/>
                    <a:ext cx="93240" cy="115560"/>
                  </p14:xfrm>
                </p:contentPart>
              </mc:Choice>
              <mc:Fallback xmlns="">
                <p:pic>
                  <p:nvPicPr>
                    <p:cNvPr id="86" name="Ink 85">
                      <a:extLst>
                        <a:ext uri="{FF2B5EF4-FFF2-40B4-BE49-F238E27FC236}">
                          <a16:creationId xmlns:a16="http://schemas.microsoft.com/office/drawing/2014/main" id="{8B3ACAD6-8C12-A413-B31E-28E7A84B4A22}"/>
                        </a:ext>
                      </a:extLst>
                    </p:cNvPr>
                    <p:cNvPicPr/>
                    <p:nvPr/>
                  </p:nvPicPr>
                  <p:blipFill>
                    <a:blip r:embed="rId63"/>
                    <a:stretch>
                      <a:fillRect/>
                    </a:stretch>
                  </p:blipFill>
                  <p:spPr>
                    <a:xfrm>
                      <a:off x="166984" y="3325177"/>
                      <a:ext cx="310374" cy="331441"/>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87" name="Ink 86">
                      <a:extLst>
                        <a:ext uri="{FF2B5EF4-FFF2-40B4-BE49-F238E27FC236}">
                          <a16:creationId xmlns:a16="http://schemas.microsoft.com/office/drawing/2014/main" id="{EA70877C-3340-F645-7E41-6763731CE7C8}"/>
                        </a:ext>
                      </a:extLst>
                    </p14:cNvPr>
                    <p14:cNvContentPartPr/>
                    <p14:nvPr/>
                  </p14:nvContentPartPr>
                  <p14:xfrm>
                    <a:off x="307428" y="3289308"/>
                    <a:ext cx="98640" cy="117000"/>
                  </p14:xfrm>
                </p:contentPart>
              </mc:Choice>
              <mc:Fallback xmlns="">
                <p:pic>
                  <p:nvPicPr>
                    <p:cNvPr id="87" name="Ink 86">
                      <a:extLst>
                        <a:ext uri="{FF2B5EF4-FFF2-40B4-BE49-F238E27FC236}">
                          <a16:creationId xmlns:a16="http://schemas.microsoft.com/office/drawing/2014/main" id="{EA70877C-3340-F645-7E41-6763731CE7C8}"/>
                        </a:ext>
                      </a:extLst>
                    </p:cNvPr>
                    <p:cNvPicPr/>
                    <p:nvPr/>
                  </p:nvPicPr>
                  <p:blipFill>
                    <a:blip r:embed="rId65"/>
                    <a:stretch>
                      <a:fillRect/>
                    </a:stretch>
                  </p:blipFill>
                  <p:spPr>
                    <a:xfrm>
                      <a:off x="198671" y="3181114"/>
                      <a:ext cx="313625" cy="330871"/>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88" name="Ink 87">
                      <a:extLst>
                        <a:ext uri="{FF2B5EF4-FFF2-40B4-BE49-F238E27FC236}">
                          <a16:creationId xmlns:a16="http://schemas.microsoft.com/office/drawing/2014/main" id="{A073EB96-FCC1-D8CE-D549-553198F5D614}"/>
                        </a:ext>
                      </a:extLst>
                    </p14:cNvPr>
                    <p14:cNvContentPartPr/>
                    <p14:nvPr/>
                  </p14:nvContentPartPr>
                  <p14:xfrm>
                    <a:off x="335508" y="3115068"/>
                    <a:ext cx="159480" cy="210960"/>
                  </p14:xfrm>
                </p:contentPart>
              </mc:Choice>
              <mc:Fallback xmlns="">
                <p:pic>
                  <p:nvPicPr>
                    <p:cNvPr id="88" name="Ink 87">
                      <a:extLst>
                        <a:ext uri="{FF2B5EF4-FFF2-40B4-BE49-F238E27FC236}">
                          <a16:creationId xmlns:a16="http://schemas.microsoft.com/office/drawing/2014/main" id="{A073EB96-FCC1-D8CE-D549-553198F5D614}"/>
                        </a:ext>
                      </a:extLst>
                    </p:cNvPr>
                    <p:cNvPicPr/>
                    <p:nvPr/>
                  </p:nvPicPr>
                  <p:blipFill>
                    <a:blip r:embed="rId67"/>
                    <a:stretch>
                      <a:fillRect/>
                    </a:stretch>
                  </p:blipFill>
                  <p:spPr>
                    <a:xfrm>
                      <a:off x="226657" y="3005775"/>
                      <a:ext cx="374651" cy="427003"/>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89" name="Ink 88">
                      <a:extLst>
                        <a:ext uri="{FF2B5EF4-FFF2-40B4-BE49-F238E27FC236}">
                          <a16:creationId xmlns:a16="http://schemas.microsoft.com/office/drawing/2014/main" id="{7551A66B-123A-9893-0F4B-7E95813BD00F}"/>
                        </a:ext>
                      </a:extLst>
                    </p14:cNvPr>
                    <p14:cNvContentPartPr/>
                    <p14:nvPr/>
                  </p14:nvContentPartPr>
                  <p14:xfrm>
                    <a:off x="475908" y="3018588"/>
                    <a:ext cx="126360" cy="174600"/>
                  </p14:xfrm>
                </p:contentPart>
              </mc:Choice>
              <mc:Fallback xmlns="">
                <p:pic>
                  <p:nvPicPr>
                    <p:cNvPr id="89" name="Ink 88">
                      <a:extLst>
                        <a:ext uri="{FF2B5EF4-FFF2-40B4-BE49-F238E27FC236}">
                          <a16:creationId xmlns:a16="http://schemas.microsoft.com/office/drawing/2014/main" id="{7551A66B-123A-9893-0F4B-7E95813BD00F}"/>
                        </a:ext>
                      </a:extLst>
                    </p:cNvPr>
                    <p:cNvPicPr/>
                    <p:nvPr/>
                  </p:nvPicPr>
                  <p:blipFill>
                    <a:blip r:embed="rId69"/>
                    <a:stretch>
                      <a:fillRect/>
                    </a:stretch>
                  </p:blipFill>
                  <p:spPr>
                    <a:xfrm>
                      <a:off x="367238" y="2908985"/>
                      <a:ext cx="341172" cy="391257"/>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90" name="Ink 89">
                      <a:extLst>
                        <a:ext uri="{FF2B5EF4-FFF2-40B4-BE49-F238E27FC236}">
                          <a16:creationId xmlns:a16="http://schemas.microsoft.com/office/drawing/2014/main" id="{C63F669E-AD0E-43BC-7F21-606D133FD555}"/>
                        </a:ext>
                      </a:extLst>
                    </p14:cNvPr>
                    <p14:cNvContentPartPr/>
                    <p14:nvPr/>
                  </p14:nvContentPartPr>
                  <p14:xfrm>
                    <a:off x="644748" y="2913828"/>
                    <a:ext cx="111960" cy="163800"/>
                  </p14:xfrm>
                </p:contentPart>
              </mc:Choice>
              <mc:Fallback xmlns="">
                <p:pic>
                  <p:nvPicPr>
                    <p:cNvPr id="90" name="Ink 89">
                      <a:extLst>
                        <a:ext uri="{FF2B5EF4-FFF2-40B4-BE49-F238E27FC236}">
                          <a16:creationId xmlns:a16="http://schemas.microsoft.com/office/drawing/2014/main" id="{C63F669E-AD0E-43BC-7F21-606D133FD555}"/>
                        </a:ext>
                      </a:extLst>
                    </p:cNvPr>
                    <p:cNvPicPr/>
                    <p:nvPr/>
                  </p:nvPicPr>
                  <p:blipFill>
                    <a:blip r:embed="rId69"/>
                    <a:stretch>
                      <a:fillRect/>
                    </a:stretch>
                  </p:blipFill>
                  <p:spPr>
                    <a:xfrm>
                      <a:off x="536562" y="2804628"/>
                      <a:ext cx="325816" cy="37966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91" name="Ink 90">
                      <a:extLst>
                        <a:ext uri="{FF2B5EF4-FFF2-40B4-BE49-F238E27FC236}">
                          <a16:creationId xmlns:a16="http://schemas.microsoft.com/office/drawing/2014/main" id="{864DE268-2623-A567-F794-E25E6FD094AC}"/>
                        </a:ext>
                      </a:extLst>
                    </p14:cNvPr>
                    <p14:cNvContentPartPr/>
                    <p14:nvPr/>
                  </p14:nvContentPartPr>
                  <p14:xfrm>
                    <a:off x="789468" y="2790708"/>
                    <a:ext cx="95760" cy="158760"/>
                  </p14:xfrm>
                </p:contentPart>
              </mc:Choice>
              <mc:Fallback xmlns="">
                <p:pic>
                  <p:nvPicPr>
                    <p:cNvPr id="91" name="Ink 90">
                      <a:extLst>
                        <a:ext uri="{FF2B5EF4-FFF2-40B4-BE49-F238E27FC236}">
                          <a16:creationId xmlns:a16="http://schemas.microsoft.com/office/drawing/2014/main" id="{864DE268-2623-A567-F794-E25E6FD094AC}"/>
                        </a:ext>
                      </a:extLst>
                    </p:cNvPr>
                    <p:cNvPicPr/>
                    <p:nvPr/>
                  </p:nvPicPr>
                  <p:blipFill>
                    <a:blip r:embed="rId72"/>
                    <a:stretch>
                      <a:fillRect/>
                    </a:stretch>
                  </p:blipFill>
                  <p:spPr>
                    <a:xfrm>
                      <a:off x="681108" y="2681481"/>
                      <a:ext cx="309960" cy="374674"/>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92" name="Ink 91">
                      <a:extLst>
                        <a:ext uri="{FF2B5EF4-FFF2-40B4-BE49-F238E27FC236}">
                          <a16:creationId xmlns:a16="http://schemas.microsoft.com/office/drawing/2014/main" id="{A59327C1-4A2C-C8BA-B2EA-4D21801323EA}"/>
                        </a:ext>
                      </a:extLst>
                    </p14:cNvPr>
                    <p14:cNvContentPartPr/>
                    <p14:nvPr/>
                  </p14:nvContentPartPr>
                  <p14:xfrm>
                    <a:off x="938148" y="2714388"/>
                    <a:ext cx="75960" cy="228240"/>
                  </p14:xfrm>
                </p:contentPart>
              </mc:Choice>
              <mc:Fallback xmlns="">
                <p:pic>
                  <p:nvPicPr>
                    <p:cNvPr id="92" name="Ink 91">
                      <a:extLst>
                        <a:ext uri="{FF2B5EF4-FFF2-40B4-BE49-F238E27FC236}">
                          <a16:creationId xmlns:a16="http://schemas.microsoft.com/office/drawing/2014/main" id="{A59327C1-4A2C-C8BA-B2EA-4D21801323EA}"/>
                        </a:ext>
                      </a:extLst>
                    </p:cNvPr>
                    <p:cNvPicPr/>
                    <p:nvPr/>
                  </p:nvPicPr>
                  <p:blipFill>
                    <a:blip r:embed="rId74"/>
                    <a:stretch>
                      <a:fillRect/>
                    </a:stretch>
                  </p:blipFill>
                  <p:spPr>
                    <a:xfrm>
                      <a:off x="831057" y="2605340"/>
                      <a:ext cx="287652" cy="44380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93" name="Ink 92">
                      <a:extLst>
                        <a:ext uri="{FF2B5EF4-FFF2-40B4-BE49-F238E27FC236}">
                          <a16:creationId xmlns:a16="http://schemas.microsoft.com/office/drawing/2014/main" id="{02394F49-56D9-C399-1F44-22C7786E48E3}"/>
                        </a:ext>
                      </a:extLst>
                    </p14:cNvPr>
                    <p14:cNvContentPartPr/>
                    <p14:nvPr/>
                  </p14:nvContentPartPr>
                  <p14:xfrm>
                    <a:off x="1102668" y="2684868"/>
                    <a:ext cx="94680" cy="200160"/>
                  </p14:xfrm>
                </p:contentPart>
              </mc:Choice>
              <mc:Fallback xmlns="">
                <p:pic>
                  <p:nvPicPr>
                    <p:cNvPr id="93" name="Ink 92">
                      <a:extLst>
                        <a:ext uri="{FF2B5EF4-FFF2-40B4-BE49-F238E27FC236}">
                          <a16:creationId xmlns:a16="http://schemas.microsoft.com/office/drawing/2014/main" id="{02394F49-56D9-C399-1F44-22C7786E48E3}"/>
                        </a:ext>
                      </a:extLst>
                    </p:cNvPr>
                    <p:cNvPicPr/>
                    <p:nvPr/>
                  </p:nvPicPr>
                  <p:blipFill>
                    <a:blip r:embed="rId76"/>
                    <a:stretch>
                      <a:fillRect/>
                    </a:stretch>
                  </p:blipFill>
                  <p:spPr>
                    <a:xfrm>
                      <a:off x="994102" y="2575226"/>
                      <a:ext cx="309288" cy="416894"/>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94" name="Ink 93">
                      <a:extLst>
                        <a:ext uri="{FF2B5EF4-FFF2-40B4-BE49-F238E27FC236}">
                          <a16:creationId xmlns:a16="http://schemas.microsoft.com/office/drawing/2014/main" id="{EA2BB27E-BAE9-B4F3-5D21-431FE466FF6C}"/>
                        </a:ext>
                      </a:extLst>
                    </p14:cNvPr>
                    <p14:cNvContentPartPr/>
                    <p14:nvPr/>
                  </p14:nvContentPartPr>
                  <p14:xfrm>
                    <a:off x="1267188" y="2637708"/>
                    <a:ext cx="65520" cy="189360"/>
                  </p14:xfrm>
                </p:contentPart>
              </mc:Choice>
              <mc:Fallback xmlns="">
                <p:pic>
                  <p:nvPicPr>
                    <p:cNvPr id="94" name="Ink 93">
                      <a:extLst>
                        <a:ext uri="{FF2B5EF4-FFF2-40B4-BE49-F238E27FC236}">
                          <a16:creationId xmlns:a16="http://schemas.microsoft.com/office/drawing/2014/main" id="{EA2BB27E-BAE9-B4F3-5D21-431FE466FF6C}"/>
                        </a:ext>
                      </a:extLst>
                    </p:cNvPr>
                    <p:cNvPicPr/>
                    <p:nvPr/>
                  </p:nvPicPr>
                  <p:blipFill>
                    <a:blip r:embed="rId78"/>
                    <a:stretch>
                      <a:fillRect/>
                    </a:stretch>
                  </p:blipFill>
                  <p:spPr>
                    <a:xfrm>
                      <a:off x="1158828" y="2528413"/>
                      <a:ext cx="279720" cy="405408"/>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95" name="Ink 94">
                      <a:extLst>
                        <a:ext uri="{FF2B5EF4-FFF2-40B4-BE49-F238E27FC236}">
                          <a16:creationId xmlns:a16="http://schemas.microsoft.com/office/drawing/2014/main" id="{095EF50D-3BBA-44B1-40F4-6A3E4D25713C}"/>
                        </a:ext>
                      </a:extLst>
                    </p14:cNvPr>
                    <p14:cNvContentPartPr/>
                    <p14:nvPr/>
                  </p14:nvContentPartPr>
                  <p14:xfrm>
                    <a:off x="1430988" y="2563908"/>
                    <a:ext cx="58320" cy="255240"/>
                  </p14:xfrm>
                </p:contentPart>
              </mc:Choice>
              <mc:Fallback xmlns="">
                <p:pic>
                  <p:nvPicPr>
                    <p:cNvPr id="95" name="Ink 94">
                      <a:extLst>
                        <a:ext uri="{FF2B5EF4-FFF2-40B4-BE49-F238E27FC236}">
                          <a16:creationId xmlns:a16="http://schemas.microsoft.com/office/drawing/2014/main" id="{095EF50D-3BBA-44B1-40F4-6A3E4D25713C}"/>
                        </a:ext>
                      </a:extLst>
                    </p:cNvPr>
                    <p:cNvPicPr/>
                    <p:nvPr/>
                  </p:nvPicPr>
                  <p:blipFill>
                    <a:blip r:embed="rId80"/>
                    <a:stretch>
                      <a:fillRect/>
                    </a:stretch>
                  </p:blipFill>
                  <p:spPr>
                    <a:xfrm>
                      <a:off x="1324275" y="2454701"/>
                      <a:ext cx="269265" cy="471115"/>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96" name="Ink 95">
                      <a:extLst>
                        <a:ext uri="{FF2B5EF4-FFF2-40B4-BE49-F238E27FC236}">
                          <a16:creationId xmlns:a16="http://schemas.microsoft.com/office/drawing/2014/main" id="{78A024C7-E298-E3B8-F906-012A9796FD48}"/>
                        </a:ext>
                      </a:extLst>
                    </p14:cNvPr>
                    <p14:cNvContentPartPr/>
                    <p14:nvPr/>
                  </p14:nvContentPartPr>
                  <p14:xfrm>
                    <a:off x="1640868" y="2539788"/>
                    <a:ext cx="26280" cy="213480"/>
                  </p14:xfrm>
                </p:contentPart>
              </mc:Choice>
              <mc:Fallback xmlns="">
                <p:pic>
                  <p:nvPicPr>
                    <p:cNvPr id="96" name="Ink 95">
                      <a:extLst>
                        <a:ext uri="{FF2B5EF4-FFF2-40B4-BE49-F238E27FC236}">
                          <a16:creationId xmlns:a16="http://schemas.microsoft.com/office/drawing/2014/main" id="{78A024C7-E298-E3B8-F906-012A9796FD48}"/>
                        </a:ext>
                      </a:extLst>
                    </p:cNvPr>
                    <p:cNvPicPr/>
                    <p:nvPr/>
                  </p:nvPicPr>
                  <p:blipFill>
                    <a:blip r:embed="rId82"/>
                    <a:stretch>
                      <a:fillRect/>
                    </a:stretch>
                  </p:blipFill>
                  <p:spPr>
                    <a:xfrm>
                      <a:off x="1533245" y="2430507"/>
                      <a:ext cx="239023" cy="429501"/>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97" name="Ink 96">
                      <a:extLst>
                        <a:ext uri="{FF2B5EF4-FFF2-40B4-BE49-F238E27FC236}">
                          <a16:creationId xmlns:a16="http://schemas.microsoft.com/office/drawing/2014/main" id="{BAFF310F-9959-6E9D-1C99-444B598C3726}"/>
                        </a:ext>
                      </a:extLst>
                    </p14:cNvPr>
                    <p14:cNvContentPartPr/>
                    <p14:nvPr/>
                  </p14:nvContentPartPr>
                  <p14:xfrm>
                    <a:off x="517308" y="3321708"/>
                    <a:ext cx="803520" cy="1832040"/>
                  </p14:xfrm>
                </p:contentPart>
              </mc:Choice>
              <mc:Fallback xmlns="">
                <p:pic>
                  <p:nvPicPr>
                    <p:cNvPr id="97" name="Ink 96">
                      <a:extLst>
                        <a:ext uri="{FF2B5EF4-FFF2-40B4-BE49-F238E27FC236}">
                          <a16:creationId xmlns:a16="http://schemas.microsoft.com/office/drawing/2014/main" id="{BAFF310F-9959-6E9D-1C99-444B598C3726}"/>
                        </a:ext>
                      </a:extLst>
                    </p:cNvPr>
                    <p:cNvPicPr/>
                    <p:nvPr/>
                  </p:nvPicPr>
                  <p:blipFill>
                    <a:blip r:embed="rId84"/>
                    <a:stretch>
                      <a:fillRect/>
                    </a:stretch>
                  </p:blipFill>
                  <p:spPr>
                    <a:xfrm>
                      <a:off x="407447" y="3211760"/>
                      <a:ext cx="1020688" cy="2049379"/>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98" name="Ink 97">
                      <a:extLst>
                        <a:ext uri="{FF2B5EF4-FFF2-40B4-BE49-F238E27FC236}">
                          <a16:creationId xmlns:a16="http://schemas.microsoft.com/office/drawing/2014/main" id="{ACAC0263-A87A-74DF-F3BA-B794C0158570}"/>
                        </a:ext>
                      </a:extLst>
                    </p14:cNvPr>
                    <p14:cNvContentPartPr/>
                    <p14:nvPr/>
                  </p14:nvContentPartPr>
                  <p14:xfrm>
                    <a:off x="819708" y="3086988"/>
                    <a:ext cx="759240" cy="2053080"/>
                  </p14:xfrm>
                </p:contentPart>
              </mc:Choice>
              <mc:Fallback xmlns="">
                <p:pic>
                  <p:nvPicPr>
                    <p:cNvPr id="98" name="Ink 97">
                      <a:extLst>
                        <a:ext uri="{FF2B5EF4-FFF2-40B4-BE49-F238E27FC236}">
                          <a16:creationId xmlns:a16="http://schemas.microsoft.com/office/drawing/2014/main" id="{ACAC0263-A87A-74DF-F3BA-B794C0158570}"/>
                        </a:ext>
                      </a:extLst>
                    </p:cNvPr>
                    <p:cNvPicPr/>
                    <p:nvPr/>
                  </p:nvPicPr>
                  <p:blipFill>
                    <a:blip r:embed="rId86"/>
                    <a:stretch>
                      <a:fillRect/>
                    </a:stretch>
                  </p:blipFill>
                  <p:spPr>
                    <a:xfrm>
                      <a:off x="709969" y="2977047"/>
                      <a:ext cx="976166" cy="2270405"/>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99" name="Ink 98">
                      <a:extLst>
                        <a:ext uri="{FF2B5EF4-FFF2-40B4-BE49-F238E27FC236}">
                          <a16:creationId xmlns:a16="http://schemas.microsoft.com/office/drawing/2014/main" id="{2C1FCEBC-70BC-7A5E-EEA3-9DE9878DF6C4}"/>
                        </a:ext>
                      </a:extLst>
                    </p14:cNvPr>
                    <p14:cNvContentPartPr/>
                    <p14:nvPr/>
                  </p14:nvContentPartPr>
                  <p14:xfrm>
                    <a:off x="1147668" y="2896548"/>
                    <a:ext cx="629640" cy="2160720"/>
                  </p14:xfrm>
                </p:contentPart>
              </mc:Choice>
              <mc:Fallback xmlns="">
                <p:pic>
                  <p:nvPicPr>
                    <p:cNvPr id="99" name="Ink 98">
                      <a:extLst>
                        <a:ext uri="{FF2B5EF4-FFF2-40B4-BE49-F238E27FC236}">
                          <a16:creationId xmlns:a16="http://schemas.microsoft.com/office/drawing/2014/main" id="{2C1FCEBC-70BC-7A5E-EEA3-9DE9878DF6C4}"/>
                        </a:ext>
                      </a:extLst>
                    </p:cNvPr>
                    <p:cNvPicPr/>
                    <p:nvPr/>
                  </p:nvPicPr>
                  <p:blipFill>
                    <a:blip r:embed="rId88"/>
                    <a:stretch>
                      <a:fillRect/>
                    </a:stretch>
                  </p:blipFill>
                  <p:spPr>
                    <a:xfrm>
                      <a:off x="1037832" y="2786594"/>
                      <a:ext cx="846757" cy="2378071"/>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100" name="Ink 99">
                      <a:extLst>
                        <a:ext uri="{FF2B5EF4-FFF2-40B4-BE49-F238E27FC236}">
                          <a16:creationId xmlns:a16="http://schemas.microsoft.com/office/drawing/2014/main" id="{E0970356-69C6-95F7-1344-12C17A506167}"/>
                        </a:ext>
                      </a:extLst>
                    </p14:cNvPr>
                    <p14:cNvContentPartPr/>
                    <p14:nvPr/>
                  </p14:nvContentPartPr>
                  <p14:xfrm>
                    <a:off x="1522068" y="2849748"/>
                    <a:ext cx="441000" cy="1899360"/>
                  </p14:xfrm>
                </p:contentPart>
              </mc:Choice>
              <mc:Fallback xmlns="">
                <p:pic>
                  <p:nvPicPr>
                    <p:cNvPr id="100" name="Ink 99">
                      <a:extLst>
                        <a:ext uri="{FF2B5EF4-FFF2-40B4-BE49-F238E27FC236}">
                          <a16:creationId xmlns:a16="http://schemas.microsoft.com/office/drawing/2014/main" id="{E0970356-69C6-95F7-1344-12C17A506167}"/>
                        </a:ext>
                      </a:extLst>
                    </p:cNvPr>
                    <p:cNvPicPr/>
                    <p:nvPr/>
                  </p:nvPicPr>
                  <p:blipFill>
                    <a:blip r:embed="rId90"/>
                    <a:stretch>
                      <a:fillRect/>
                    </a:stretch>
                  </p:blipFill>
                  <p:spPr>
                    <a:xfrm>
                      <a:off x="1412138" y="2739825"/>
                      <a:ext cx="658304" cy="2116649"/>
                    </a:xfrm>
                    <a:prstGeom prst="rect">
                      <a:avLst/>
                    </a:prstGeom>
                  </p:spPr>
                </p:pic>
              </mc:Fallback>
            </mc:AlternateContent>
          </p:grpSp>
        </p:grpSp>
        <p:grpSp>
          <p:nvGrpSpPr>
            <p:cNvPr id="109" name="Group 108">
              <a:extLst>
                <a:ext uri="{FF2B5EF4-FFF2-40B4-BE49-F238E27FC236}">
                  <a16:creationId xmlns:a16="http://schemas.microsoft.com/office/drawing/2014/main" id="{13A4A05D-5AC5-A5F3-EFCE-07FA101821FE}"/>
                </a:ext>
              </a:extLst>
            </p:cNvPr>
            <p:cNvGrpSpPr/>
            <p:nvPr/>
          </p:nvGrpSpPr>
          <p:grpSpPr>
            <a:xfrm rot="10111212">
              <a:off x="4850960" y="1681240"/>
              <a:ext cx="192292" cy="186330"/>
              <a:chOff x="4326888" y="4827478"/>
              <a:chExt cx="368696" cy="357264"/>
            </a:xfrm>
          </p:grpSpPr>
          <p:grpSp>
            <p:nvGrpSpPr>
              <p:cNvPr id="110" name="Group 109">
                <a:extLst>
                  <a:ext uri="{FF2B5EF4-FFF2-40B4-BE49-F238E27FC236}">
                    <a16:creationId xmlns:a16="http://schemas.microsoft.com/office/drawing/2014/main" id="{61BB46FF-69D2-A792-C097-74D427C3870A}"/>
                  </a:ext>
                </a:extLst>
              </p:cNvPr>
              <p:cNvGrpSpPr/>
              <p:nvPr/>
            </p:nvGrpSpPr>
            <p:grpSpPr>
              <a:xfrm rot="5400000" flipV="1">
                <a:off x="4409193" y="4887044"/>
                <a:ext cx="177304" cy="242170"/>
                <a:chOff x="1242708" y="4472268"/>
                <a:chExt cx="472320" cy="645120"/>
              </a:xfrm>
            </p:grpSpPr>
            <mc:AlternateContent xmlns:mc="http://schemas.openxmlformats.org/markup-compatibility/2006" xmlns:p14="http://schemas.microsoft.com/office/powerpoint/2010/main">
              <mc:Choice Requires="p14">
                <p:contentPart p14:bwMode="auto" r:id="rId91">
                  <p14:nvContentPartPr>
                    <p14:cNvPr id="120" name="Ink 119">
                      <a:extLst>
                        <a:ext uri="{FF2B5EF4-FFF2-40B4-BE49-F238E27FC236}">
                          <a16:creationId xmlns:a16="http://schemas.microsoft.com/office/drawing/2014/main" id="{0D7550A7-AEDB-A203-AAF3-847805F992CB}"/>
                        </a:ext>
                      </a:extLst>
                    </p14:cNvPr>
                    <p14:cNvContentPartPr/>
                    <p14:nvPr/>
                  </p14:nvContentPartPr>
                  <p14:xfrm>
                    <a:off x="1242708" y="4796268"/>
                    <a:ext cx="472320" cy="321120"/>
                  </p14:xfrm>
                </p:contentPart>
              </mc:Choice>
              <mc:Fallback xmlns="">
                <p:pic>
                  <p:nvPicPr>
                    <p:cNvPr id="120" name="Ink 119">
                      <a:extLst>
                        <a:ext uri="{FF2B5EF4-FFF2-40B4-BE49-F238E27FC236}">
                          <a16:creationId xmlns:a16="http://schemas.microsoft.com/office/drawing/2014/main" id="{0D7550A7-AEDB-A203-AAF3-847805F992CB}"/>
                        </a:ext>
                      </a:extLst>
                    </p:cNvPr>
                    <p:cNvPicPr/>
                    <p:nvPr/>
                  </p:nvPicPr>
                  <p:blipFill>
                    <a:blip r:embed="rId92"/>
                    <a:stretch>
                      <a:fillRect/>
                    </a:stretch>
                  </p:blipFill>
                  <p:spPr>
                    <a:xfrm>
                      <a:off x="595694" y="4154028"/>
                      <a:ext cx="1764191" cy="1603459"/>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121" name="Ink 120">
                      <a:extLst>
                        <a:ext uri="{FF2B5EF4-FFF2-40B4-BE49-F238E27FC236}">
                          <a16:creationId xmlns:a16="http://schemas.microsoft.com/office/drawing/2014/main" id="{BEBDAF3A-2C83-EE4F-8615-3CA0745C5B09}"/>
                        </a:ext>
                      </a:extLst>
                    </p14:cNvPr>
                    <p14:cNvContentPartPr/>
                    <p14:nvPr/>
                  </p14:nvContentPartPr>
                  <p14:xfrm>
                    <a:off x="1623588" y="4472268"/>
                    <a:ext cx="84600" cy="255240"/>
                  </p14:xfrm>
                </p:contentPart>
              </mc:Choice>
              <mc:Fallback xmlns="">
                <p:pic>
                  <p:nvPicPr>
                    <p:cNvPr id="121" name="Ink 120">
                      <a:extLst>
                        <a:ext uri="{FF2B5EF4-FFF2-40B4-BE49-F238E27FC236}">
                          <a16:creationId xmlns:a16="http://schemas.microsoft.com/office/drawing/2014/main" id="{BEBDAF3A-2C83-EE4F-8615-3CA0745C5B09}"/>
                        </a:ext>
                      </a:extLst>
                    </p:cNvPr>
                    <p:cNvPicPr/>
                    <p:nvPr/>
                  </p:nvPicPr>
                  <p:blipFill>
                    <a:blip r:embed="rId94"/>
                    <a:stretch>
                      <a:fillRect/>
                    </a:stretch>
                  </p:blipFill>
                  <p:spPr>
                    <a:xfrm>
                      <a:off x="1004564" y="3828806"/>
                      <a:ext cx="1320585" cy="1540019"/>
                    </a:xfrm>
                    <a:prstGeom prst="rect">
                      <a:avLst/>
                    </a:prstGeom>
                  </p:spPr>
                </p:pic>
              </mc:Fallback>
            </mc:AlternateContent>
          </p:grpSp>
          <p:grpSp>
            <p:nvGrpSpPr>
              <p:cNvPr id="111" name="Group 110">
                <a:extLst>
                  <a:ext uri="{FF2B5EF4-FFF2-40B4-BE49-F238E27FC236}">
                    <a16:creationId xmlns:a16="http://schemas.microsoft.com/office/drawing/2014/main" id="{0B40F22A-D3D8-C009-EFAD-7F7301FF61FD}"/>
                  </a:ext>
                </a:extLst>
              </p:cNvPr>
              <p:cNvGrpSpPr/>
              <p:nvPr/>
            </p:nvGrpSpPr>
            <p:grpSpPr>
              <a:xfrm flipH="1" flipV="1">
                <a:off x="4326888" y="4827478"/>
                <a:ext cx="368696" cy="357264"/>
                <a:chOff x="4695584" y="4512478"/>
                <a:chExt cx="325080" cy="315000"/>
              </a:xfrm>
            </p:grpSpPr>
            <mc:AlternateContent xmlns:mc="http://schemas.openxmlformats.org/markup-compatibility/2006" xmlns:p14="http://schemas.microsoft.com/office/powerpoint/2010/main">
              <mc:Choice Requires="p14">
                <p:contentPart p14:bwMode="auto" r:id="rId95">
                  <p14:nvContentPartPr>
                    <p14:cNvPr id="112" name="Ink 111">
                      <a:extLst>
                        <a:ext uri="{FF2B5EF4-FFF2-40B4-BE49-F238E27FC236}">
                          <a16:creationId xmlns:a16="http://schemas.microsoft.com/office/drawing/2014/main" id="{E7C0DB2D-6F33-AEE4-8904-E956872A037A}"/>
                        </a:ext>
                      </a:extLst>
                    </p14:cNvPr>
                    <p14:cNvContentPartPr/>
                    <p14:nvPr/>
                  </p14:nvContentPartPr>
                  <p14:xfrm>
                    <a:off x="4737344" y="4541998"/>
                    <a:ext cx="193680" cy="21960"/>
                  </p14:xfrm>
                </p:contentPart>
              </mc:Choice>
              <mc:Fallback xmlns="">
                <p:pic>
                  <p:nvPicPr>
                    <p:cNvPr id="112" name="Ink 111">
                      <a:extLst>
                        <a:ext uri="{FF2B5EF4-FFF2-40B4-BE49-F238E27FC236}">
                          <a16:creationId xmlns:a16="http://schemas.microsoft.com/office/drawing/2014/main" id="{E7C0DB2D-6F33-AEE4-8904-E956872A037A}"/>
                        </a:ext>
                      </a:extLst>
                    </p:cNvPr>
                    <p:cNvPicPr/>
                    <p:nvPr/>
                  </p:nvPicPr>
                  <p:blipFill>
                    <a:blip r:embed="rId96"/>
                    <a:stretch>
                      <a:fillRect/>
                    </a:stretch>
                  </p:blipFill>
                  <p:spPr>
                    <a:xfrm>
                      <a:off x="4701610" y="4506579"/>
                      <a:ext cx="264434" cy="9209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113" name="Ink 112">
                      <a:extLst>
                        <a:ext uri="{FF2B5EF4-FFF2-40B4-BE49-F238E27FC236}">
                          <a16:creationId xmlns:a16="http://schemas.microsoft.com/office/drawing/2014/main" id="{789E5B41-8F71-FC46-3B51-3C925BE987E3}"/>
                        </a:ext>
                      </a:extLst>
                    </p14:cNvPr>
                    <p14:cNvContentPartPr/>
                    <p14:nvPr/>
                  </p14:nvContentPartPr>
                  <p14:xfrm>
                    <a:off x="4695584" y="4551718"/>
                    <a:ext cx="325080" cy="275760"/>
                  </p14:xfrm>
                </p:contentPart>
              </mc:Choice>
              <mc:Fallback xmlns="">
                <p:pic>
                  <p:nvPicPr>
                    <p:cNvPr id="113" name="Ink 112">
                      <a:extLst>
                        <a:ext uri="{FF2B5EF4-FFF2-40B4-BE49-F238E27FC236}">
                          <a16:creationId xmlns:a16="http://schemas.microsoft.com/office/drawing/2014/main" id="{789E5B41-8F71-FC46-3B51-3C925BE987E3}"/>
                        </a:ext>
                      </a:extLst>
                    </p:cNvPr>
                    <p:cNvPicPr/>
                    <p:nvPr/>
                  </p:nvPicPr>
                  <p:blipFill>
                    <a:blip r:embed="rId98"/>
                    <a:stretch>
                      <a:fillRect/>
                    </a:stretch>
                  </p:blipFill>
                  <p:spPr>
                    <a:xfrm>
                      <a:off x="4659861" y="4515998"/>
                      <a:ext cx="395812" cy="346486"/>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114" name="Ink 113">
                      <a:extLst>
                        <a:ext uri="{FF2B5EF4-FFF2-40B4-BE49-F238E27FC236}">
                          <a16:creationId xmlns:a16="http://schemas.microsoft.com/office/drawing/2014/main" id="{245C3818-0BFD-010F-63E2-A65539AAF061}"/>
                        </a:ext>
                      </a:extLst>
                    </p14:cNvPr>
                    <p14:cNvContentPartPr/>
                    <p14:nvPr/>
                  </p14:nvContentPartPr>
                  <p14:xfrm>
                    <a:off x="4777664" y="4517518"/>
                    <a:ext cx="360" cy="360"/>
                  </p14:xfrm>
                </p:contentPart>
              </mc:Choice>
              <mc:Fallback xmlns="">
                <p:pic>
                  <p:nvPicPr>
                    <p:cNvPr id="114" name="Ink 113">
                      <a:extLst>
                        <a:ext uri="{FF2B5EF4-FFF2-40B4-BE49-F238E27FC236}">
                          <a16:creationId xmlns:a16="http://schemas.microsoft.com/office/drawing/2014/main" id="{245C3818-0BFD-010F-63E2-A65539AAF061}"/>
                        </a:ext>
                      </a:extLst>
                    </p:cNvPr>
                    <p:cNvPicPr/>
                    <p:nvPr/>
                  </p:nvPicPr>
                  <p:blipFill>
                    <a:blip r:embed="rId100"/>
                    <a:stretch>
                      <a:fillRect/>
                    </a:stretch>
                  </p:blipFill>
                  <p:spPr>
                    <a:xfrm>
                      <a:off x="4759664" y="449951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115" name="Ink 114">
                      <a:extLst>
                        <a:ext uri="{FF2B5EF4-FFF2-40B4-BE49-F238E27FC236}">
                          <a16:creationId xmlns:a16="http://schemas.microsoft.com/office/drawing/2014/main" id="{E01C90B1-8608-1223-B9A7-E998F44F8BCA}"/>
                        </a:ext>
                      </a:extLst>
                    </p14:cNvPr>
                    <p14:cNvContentPartPr/>
                    <p14:nvPr/>
                  </p14:nvContentPartPr>
                  <p14:xfrm>
                    <a:off x="4851104" y="4512478"/>
                    <a:ext cx="360" cy="360"/>
                  </p14:xfrm>
                </p:contentPart>
              </mc:Choice>
              <mc:Fallback xmlns="">
                <p:pic>
                  <p:nvPicPr>
                    <p:cNvPr id="115" name="Ink 114">
                      <a:extLst>
                        <a:ext uri="{FF2B5EF4-FFF2-40B4-BE49-F238E27FC236}">
                          <a16:creationId xmlns:a16="http://schemas.microsoft.com/office/drawing/2014/main" id="{E01C90B1-8608-1223-B9A7-E998F44F8BCA}"/>
                        </a:ext>
                      </a:extLst>
                    </p:cNvPr>
                    <p:cNvPicPr/>
                    <p:nvPr/>
                  </p:nvPicPr>
                  <p:blipFill>
                    <a:blip r:embed="rId100"/>
                    <a:stretch>
                      <a:fillRect/>
                    </a:stretch>
                  </p:blipFill>
                  <p:spPr>
                    <a:xfrm>
                      <a:off x="4833104" y="449447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116" name="Ink 115">
                      <a:extLst>
                        <a:ext uri="{FF2B5EF4-FFF2-40B4-BE49-F238E27FC236}">
                          <a16:creationId xmlns:a16="http://schemas.microsoft.com/office/drawing/2014/main" id="{0F7D2171-A834-A135-F6CB-571EDEC41BE5}"/>
                        </a:ext>
                      </a:extLst>
                    </p14:cNvPr>
                    <p14:cNvContentPartPr/>
                    <p14:nvPr/>
                  </p14:nvContentPartPr>
                  <p14:xfrm>
                    <a:off x="4897904" y="4524358"/>
                    <a:ext cx="360" cy="360"/>
                  </p14:xfrm>
                </p:contentPart>
              </mc:Choice>
              <mc:Fallback xmlns="">
                <p:pic>
                  <p:nvPicPr>
                    <p:cNvPr id="116" name="Ink 115">
                      <a:extLst>
                        <a:ext uri="{FF2B5EF4-FFF2-40B4-BE49-F238E27FC236}">
                          <a16:creationId xmlns:a16="http://schemas.microsoft.com/office/drawing/2014/main" id="{0F7D2171-A834-A135-F6CB-571EDEC41BE5}"/>
                        </a:ext>
                      </a:extLst>
                    </p:cNvPr>
                    <p:cNvPicPr/>
                    <p:nvPr/>
                  </p:nvPicPr>
                  <p:blipFill>
                    <a:blip r:embed="rId100"/>
                    <a:stretch>
                      <a:fillRect/>
                    </a:stretch>
                  </p:blipFill>
                  <p:spPr>
                    <a:xfrm>
                      <a:off x="4879904" y="450635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117" name="Ink 116">
                      <a:extLst>
                        <a:ext uri="{FF2B5EF4-FFF2-40B4-BE49-F238E27FC236}">
                          <a16:creationId xmlns:a16="http://schemas.microsoft.com/office/drawing/2014/main" id="{91A5FCED-EAFA-EA77-86F4-737E6B5A2E6D}"/>
                        </a:ext>
                      </a:extLst>
                    </p14:cNvPr>
                    <p14:cNvContentPartPr/>
                    <p14:nvPr/>
                  </p14:nvContentPartPr>
                  <p14:xfrm>
                    <a:off x="4945424" y="4559998"/>
                    <a:ext cx="360" cy="360"/>
                  </p14:xfrm>
                </p:contentPart>
              </mc:Choice>
              <mc:Fallback xmlns="">
                <p:pic>
                  <p:nvPicPr>
                    <p:cNvPr id="117" name="Ink 116">
                      <a:extLst>
                        <a:ext uri="{FF2B5EF4-FFF2-40B4-BE49-F238E27FC236}">
                          <a16:creationId xmlns:a16="http://schemas.microsoft.com/office/drawing/2014/main" id="{91A5FCED-EAFA-EA77-86F4-737E6B5A2E6D}"/>
                        </a:ext>
                      </a:extLst>
                    </p:cNvPr>
                    <p:cNvPicPr/>
                    <p:nvPr/>
                  </p:nvPicPr>
                  <p:blipFill>
                    <a:blip r:embed="rId100"/>
                    <a:stretch>
                      <a:fillRect/>
                    </a:stretch>
                  </p:blipFill>
                  <p:spPr>
                    <a:xfrm>
                      <a:off x="4927424" y="454199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118" name="Ink 117">
                      <a:extLst>
                        <a:ext uri="{FF2B5EF4-FFF2-40B4-BE49-F238E27FC236}">
                          <a16:creationId xmlns:a16="http://schemas.microsoft.com/office/drawing/2014/main" id="{3AB3326F-4885-4D66-938E-F0655F8E81DE}"/>
                        </a:ext>
                      </a:extLst>
                    </p14:cNvPr>
                    <p14:cNvContentPartPr/>
                    <p14:nvPr/>
                  </p14:nvContentPartPr>
                  <p14:xfrm>
                    <a:off x="4979984" y="4559998"/>
                    <a:ext cx="360" cy="360"/>
                  </p14:xfrm>
                </p:contentPart>
              </mc:Choice>
              <mc:Fallback xmlns="">
                <p:pic>
                  <p:nvPicPr>
                    <p:cNvPr id="118" name="Ink 117">
                      <a:extLst>
                        <a:ext uri="{FF2B5EF4-FFF2-40B4-BE49-F238E27FC236}">
                          <a16:creationId xmlns:a16="http://schemas.microsoft.com/office/drawing/2014/main" id="{3AB3326F-4885-4D66-938E-F0655F8E81DE}"/>
                        </a:ext>
                      </a:extLst>
                    </p:cNvPr>
                    <p:cNvPicPr/>
                    <p:nvPr/>
                  </p:nvPicPr>
                  <p:blipFill>
                    <a:blip r:embed="rId100"/>
                    <a:stretch>
                      <a:fillRect/>
                    </a:stretch>
                  </p:blipFill>
                  <p:spPr>
                    <a:xfrm>
                      <a:off x="4961984" y="4541998"/>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119" name="Ink 118">
                      <a:extLst>
                        <a:ext uri="{FF2B5EF4-FFF2-40B4-BE49-F238E27FC236}">
                          <a16:creationId xmlns:a16="http://schemas.microsoft.com/office/drawing/2014/main" id="{AEE9441D-D10B-6CC9-4C34-54D66E75E1BA}"/>
                        </a:ext>
                      </a:extLst>
                    </p14:cNvPr>
                    <p14:cNvContentPartPr/>
                    <p14:nvPr/>
                  </p14:nvContentPartPr>
                  <p14:xfrm>
                    <a:off x="5015984" y="4597078"/>
                    <a:ext cx="360" cy="360"/>
                  </p14:xfrm>
                </p:contentPart>
              </mc:Choice>
              <mc:Fallback xmlns="">
                <p:pic>
                  <p:nvPicPr>
                    <p:cNvPr id="119" name="Ink 118">
                      <a:extLst>
                        <a:ext uri="{FF2B5EF4-FFF2-40B4-BE49-F238E27FC236}">
                          <a16:creationId xmlns:a16="http://schemas.microsoft.com/office/drawing/2014/main" id="{AEE9441D-D10B-6CC9-4C34-54D66E75E1BA}"/>
                        </a:ext>
                      </a:extLst>
                    </p:cNvPr>
                    <p:cNvPicPr/>
                    <p:nvPr/>
                  </p:nvPicPr>
                  <p:blipFill>
                    <a:blip r:embed="rId100"/>
                    <a:stretch>
                      <a:fillRect/>
                    </a:stretch>
                  </p:blipFill>
                  <p:spPr>
                    <a:xfrm>
                      <a:off x="4997984" y="4579078"/>
                      <a:ext cx="36000" cy="36000"/>
                    </a:xfrm>
                    <a:prstGeom prst="rect">
                      <a:avLst/>
                    </a:prstGeom>
                  </p:spPr>
                </p:pic>
              </mc:Fallback>
            </mc:AlternateContent>
          </p:grpSp>
        </p:grpSp>
        <p:cxnSp>
          <p:nvCxnSpPr>
            <p:cNvPr id="125" name="Straight Arrow Connector 124">
              <a:extLst>
                <a:ext uri="{FF2B5EF4-FFF2-40B4-BE49-F238E27FC236}">
                  <a16:creationId xmlns:a16="http://schemas.microsoft.com/office/drawing/2014/main" id="{F11D3B29-8552-FA29-AF3F-147D7EA34A27}"/>
                </a:ext>
              </a:extLst>
            </p:cNvPr>
            <p:cNvCxnSpPr>
              <a:cxnSpLocks/>
            </p:cNvCxnSpPr>
            <p:nvPr/>
          </p:nvCxnSpPr>
          <p:spPr>
            <a:xfrm>
              <a:off x="5156462" y="1782854"/>
              <a:ext cx="374512" cy="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92" name="Group 291">
            <a:extLst>
              <a:ext uri="{FF2B5EF4-FFF2-40B4-BE49-F238E27FC236}">
                <a16:creationId xmlns:a16="http://schemas.microsoft.com/office/drawing/2014/main" id="{3E9CD4C7-480C-970A-B1FF-9076DD3EB5AA}"/>
              </a:ext>
            </a:extLst>
          </p:cNvPr>
          <p:cNvGrpSpPr/>
          <p:nvPr/>
        </p:nvGrpSpPr>
        <p:grpSpPr>
          <a:xfrm>
            <a:off x="8997801" y="866445"/>
            <a:ext cx="2117069" cy="489150"/>
            <a:chOff x="7649248" y="1043119"/>
            <a:chExt cx="1839931" cy="425117"/>
          </a:xfrm>
        </p:grpSpPr>
        <p:grpSp>
          <p:nvGrpSpPr>
            <p:cNvPr id="127" name="Group 126">
              <a:extLst>
                <a:ext uri="{FF2B5EF4-FFF2-40B4-BE49-F238E27FC236}">
                  <a16:creationId xmlns:a16="http://schemas.microsoft.com/office/drawing/2014/main" id="{E835C93D-885C-1448-AAE3-91BA951B32E5}"/>
                </a:ext>
              </a:extLst>
            </p:cNvPr>
            <p:cNvGrpSpPr/>
            <p:nvPr/>
          </p:nvGrpSpPr>
          <p:grpSpPr>
            <a:xfrm>
              <a:off x="7649248" y="1043119"/>
              <a:ext cx="1839931" cy="425117"/>
              <a:chOff x="2422070" y="1801071"/>
              <a:chExt cx="7371358" cy="1703157"/>
            </a:xfrm>
          </p:grpSpPr>
          <mc:AlternateContent xmlns:mc="http://schemas.openxmlformats.org/markup-compatibility/2006" xmlns:p14="http://schemas.microsoft.com/office/powerpoint/2010/main">
            <mc:Choice Requires="p14">
              <p:contentPart p14:bwMode="auto" r:id="rId106">
                <p14:nvContentPartPr>
                  <p14:cNvPr id="128" name="Ink 127">
                    <a:extLst>
                      <a:ext uri="{FF2B5EF4-FFF2-40B4-BE49-F238E27FC236}">
                        <a16:creationId xmlns:a16="http://schemas.microsoft.com/office/drawing/2014/main" id="{1E721133-F3F7-0438-EC26-1EC6C0A24D99}"/>
                      </a:ext>
                    </a:extLst>
                  </p14:cNvPr>
                  <p14:cNvContentPartPr/>
                  <p14:nvPr/>
                </p14:nvContentPartPr>
                <p14:xfrm>
                  <a:off x="2422070" y="1801071"/>
                  <a:ext cx="7169763" cy="808921"/>
                </p14:xfrm>
              </p:contentPart>
            </mc:Choice>
            <mc:Fallback xmlns="">
              <p:pic>
                <p:nvPicPr>
                  <p:cNvPr id="128" name="Ink 127">
                    <a:extLst>
                      <a:ext uri="{FF2B5EF4-FFF2-40B4-BE49-F238E27FC236}">
                        <a16:creationId xmlns:a16="http://schemas.microsoft.com/office/drawing/2014/main" id="{1E721133-F3F7-0438-EC26-1EC6C0A24D99}"/>
                      </a:ext>
                    </a:extLst>
                  </p:cNvPr>
                  <p:cNvPicPr/>
                  <p:nvPr/>
                </p:nvPicPr>
                <p:blipFill>
                  <a:blip r:embed="rId107"/>
                  <a:stretch>
                    <a:fillRect/>
                  </a:stretch>
                </p:blipFill>
                <p:spPr>
                  <a:xfrm>
                    <a:off x="2355648" y="1734704"/>
                    <a:ext cx="7301353" cy="940402"/>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129" name="Ink 128">
                    <a:extLst>
                      <a:ext uri="{FF2B5EF4-FFF2-40B4-BE49-F238E27FC236}">
                        <a16:creationId xmlns:a16="http://schemas.microsoft.com/office/drawing/2014/main" id="{75B971D9-1E2E-C9B2-C72B-388CB668E09C}"/>
                      </a:ext>
                    </a:extLst>
                  </p14:cNvPr>
                  <p14:cNvContentPartPr/>
                  <p14:nvPr/>
                </p14:nvContentPartPr>
                <p14:xfrm>
                  <a:off x="2453748" y="2974308"/>
                  <a:ext cx="7339680" cy="529920"/>
                </p14:xfrm>
              </p:contentPart>
            </mc:Choice>
            <mc:Fallback xmlns="">
              <p:pic>
                <p:nvPicPr>
                  <p:cNvPr id="129" name="Ink 128">
                    <a:extLst>
                      <a:ext uri="{FF2B5EF4-FFF2-40B4-BE49-F238E27FC236}">
                        <a16:creationId xmlns:a16="http://schemas.microsoft.com/office/drawing/2014/main" id="{75B971D9-1E2E-C9B2-C72B-388CB668E09C}"/>
                      </a:ext>
                    </a:extLst>
                  </p:cNvPr>
                  <p:cNvPicPr/>
                  <p:nvPr/>
                </p:nvPicPr>
                <p:blipFill>
                  <a:blip r:embed="rId109"/>
                  <a:stretch>
                    <a:fillRect/>
                  </a:stretch>
                </p:blipFill>
                <p:spPr>
                  <a:xfrm>
                    <a:off x="2387320" y="2908068"/>
                    <a:ext cx="7471283" cy="661150"/>
                  </a:xfrm>
                  <a:prstGeom prst="rect">
                    <a:avLst/>
                  </a:prstGeom>
                </p:spPr>
              </p:pic>
            </mc:Fallback>
          </mc:AlternateContent>
        </p:grpSp>
        <p:grpSp>
          <p:nvGrpSpPr>
            <p:cNvPr id="130" name="Group 129">
              <a:extLst>
                <a:ext uri="{FF2B5EF4-FFF2-40B4-BE49-F238E27FC236}">
                  <a16:creationId xmlns:a16="http://schemas.microsoft.com/office/drawing/2014/main" id="{FFF4F04F-A0E9-846A-8617-6FD235721826}"/>
                </a:ext>
              </a:extLst>
            </p:cNvPr>
            <p:cNvGrpSpPr/>
            <p:nvPr/>
          </p:nvGrpSpPr>
          <p:grpSpPr>
            <a:xfrm rot="5400000" flipH="1">
              <a:off x="8012687" y="1053474"/>
              <a:ext cx="283808" cy="415867"/>
              <a:chOff x="276828" y="2539788"/>
              <a:chExt cx="1535407" cy="2249852"/>
            </a:xfrm>
          </p:grpSpPr>
          <p:grpSp>
            <p:nvGrpSpPr>
              <p:cNvPr id="131" name="Group 130">
                <a:extLst>
                  <a:ext uri="{FF2B5EF4-FFF2-40B4-BE49-F238E27FC236}">
                    <a16:creationId xmlns:a16="http://schemas.microsoft.com/office/drawing/2014/main" id="{CD57106C-84B9-85A6-C525-5F2AAE1BD9DD}"/>
                  </a:ext>
                </a:extLst>
              </p:cNvPr>
              <p:cNvGrpSpPr/>
              <p:nvPr/>
            </p:nvGrpSpPr>
            <p:grpSpPr>
              <a:xfrm>
                <a:off x="372228" y="2930748"/>
                <a:ext cx="1352088" cy="1858892"/>
                <a:chOff x="372228" y="2930748"/>
                <a:chExt cx="1590480" cy="2186640"/>
              </a:xfrm>
            </p:grpSpPr>
            <mc:AlternateContent xmlns:mc="http://schemas.openxmlformats.org/markup-compatibility/2006" xmlns:p14="http://schemas.microsoft.com/office/powerpoint/2010/main">
              <mc:Choice Requires="p14">
                <p:contentPart p14:bwMode="auto" r:id="rId110">
                  <p14:nvContentPartPr>
                    <p14:cNvPr id="149" name="Ink 148">
                      <a:extLst>
                        <a:ext uri="{FF2B5EF4-FFF2-40B4-BE49-F238E27FC236}">
                          <a16:creationId xmlns:a16="http://schemas.microsoft.com/office/drawing/2014/main" id="{88F4134A-C1C7-BF18-3A6D-60C72F10F598}"/>
                        </a:ext>
                      </a:extLst>
                    </p14:cNvPr>
                    <p14:cNvContentPartPr/>
                    <p14:nvPr/>
                  </p14:nvContentPartPr>
                  <p14:xfrm>
                    <a:off x="372228" y="3307308"/>
                    <a:ext cx="851760" cy="1742760"/>
                  </p14:xfrm>
                </p:contentPart>
              </mc:Choice>
              <mc:Fallback xmlns="">
                <p:pic>
                  <p:nvPicPr>
                    <p:cNvPr id="149" name="Ink 148">
                      <a:extLst>
                        <a:ext uri="{FF2B5EF4-FFF2-40B4-BE49-F238E27FC236}">
                          <a16:creationId xmlns:a16="http://schemas.microsoft.com/office/drawing/2014/main" id="{88F4134A-C1C7-BF18-3A6D-60C72F10F598}"/>
                        </a:ext>
                      </a:extLst>
                    </p:cNvPr>
                    <p:cNvPicPr/>
                    <p:nvPr/>
                  </p:nvPicPr>
                  <p:blipFill>
                    <a:blip r:embed="rId111"/>
                    <a:stretch>
                      <a:fillRect/>
                    </a:stretch>
                  </p:blipFill>
                  <p:spPr>
                    <a:xfrm>
                      <a:off x="292810" y="3227730"/>
                      <a:ext cx="1006625" cy="1897937"/>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150" name="Ink 149">
                      <a:extLst>
                        <a:ext uri="{FF2B5EF4-FFF2-40B4-BE49-F238E27FC236}">
                          <a16:creationId xmlns:a16="http://schemas.microsoft.com/office/drawing/2014/main" id="{FFDA04C1-3CF1-CBCE-272A-25F82085D2CB}"/>
                        </a:ext>
                      </a:extLst>
                    </p14:cNvPr>
                    <p14:cNvContentPartPr/>
                    <p14:nvPr/>
                  </p14:nvContentPartPr>
                  <p14:xfrm>
                    <a:off x="883788" y="3300108"/>
                    <a:ext cx="317160" cy="767880"/>
                  </p14:xfrm>
                </p:contentPart>
              </mc:Choice>
              <mc:Fallback xmlns="">
                <p:pic>
                  <p:nvPicPr>
                    <p:cNvPr id="150" name="Ink 149">
                      <a:extLst>
                        <a:ext uri="{FF2B5EF4-FFF2-40B4-BE49-F238E27FC236}">
                          <a16:creationId xmlns:a16="http://schemas.microsoft.com/office/drawing/2014/main" id="{FFDA04C1-3CF1-CBCE-272A-25F82085D2CB}"/>
                        </a:ext>
                      </a:extLst>
                    </p:cNvPr>
                    <p:cNvPicPr/>
                    <p:nvPr/>
                  </p:nvPicPr>
                  <p:blipFill>
                    <a:blip r:embed="rId113"/>
                    <a:stretch>
                      <a:fillRect/>
                    </a:stretch>
                  </p:blipFill>
                  <p:spPr>
                    <a:xfrm>
                      <a:off x="804498" y="3220741"/>
                      <a:ext cx="471776" cy="922647"/>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151" name="Ink 150">
                      <a:extLst>
                        <a:ext uri="{FF2B5EF4-FFF2-40B4-BE49-F238E27FC236}">
                          <a16:creationId xmlns:a16="http://schemas.microsoft.com/office/drawing/2014/main" id="{1A4B5981-3CB1-52FB-88BB-A91B3EB89D9F}"/>
                        </a:ext>
                      </a:extLst>
                    </p14:cNvPr>
                    <p14:cNvContentPartPr/>
                    <p14:nvPr/>
                  </p14:nvContentPartPr>
                  <p14:xfrm>
                    <a:off x="1028868" y="3320268"/>
                    <a:ext cx="133560" cy="72000"/>
                  </p14:xfrm>
                </p:contentPart>
              </mc:Choice>
              <mc:Fallback xmlns="">
                <p:pic>
                  <p:nvPicPr>
                    <p:cNvPr id="151" name="Ink 150">
                      <a:extLst>
                        <a:ext uri="{FF2B5EF4-FFF2-40B4-BE49-F238E27FC236}">
                          <a16:creationId xmlns:a16="http://schemas.microsoft.com/office/drawing/2014/main" id="{1A4B5981-3CB1-52FB-88BB-A91B3EB89D9F}"/>
                        </a:ext>
                      </a:extLst>
                    </p:cNvPr>
                    <p:cNvPicPr/>
                    <p:nvPr/>
                  </p:nvPicPr>
                  <p:blipFill>
                    <a:blip r:embed="rId115"/>
                    <a:stretch>
                      <a:fillRect/>
                    </a:stretch>
                  </p:blipFill>
                  <p:spPr>
                    <a:xfrm>
                      <a:off x="950303" y="3242430"/>
                      <a:ext cx="286761" cy="223784"/>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152" name="Ink 151">
                      <a:extLst>
                        <a:ext uri="{FF2B5EF4-FFF2-40B4-BE49-F238E27FC236}">
                          <a16:creationId xmlns:a16="http://schemas.microsoft.com/office/drawing/2014/main" id="{AB853411-FE26-E546-FD7D-A2EDAF5A3EEB}"/>
                        </a:ext>
                      </a:extLst>
                    </p14:cNvPr>
                    <p14:cNvContentPartPr/>
                    <p14:nvPr/>
                  </p14:nvContentPartPr>
                  <p14:xfrm>
                    <a:off x="810348" y="3155388"/>
                    <a:ext cx="312480" cy="342360"/>
                  </p14:xfrm>
                </p:contentPart>
              </mc:Choice>
              <mc:Fallback xmlns="">
                <p:pic>
                  <p:nvPicPr>
                    <p:cNvPr id="152" name="Ink 151">
                      <a:extLst>
                        <a:ext uri="{FF2B5EF4-FFF2-40B4-BE49-F238E27FC236}">
                          <a16:creationId xmlns:a16="http://schemas.microsoft.com/office/drawing/2014/main" id="{AB853411-FE26-E546-FD7D-A2EDAF5A3EEB}"/>
                        </a:ext>
                      </a:extLst>
                    </p:cNvPr>
                    <p:cNvPicPr/>
                    <p:nvPr/>
                  </p:nvPicPr>
                  <p:blipFill>
                    <a:blip r:embed="rId117"/>
                    <a:stretch>
                      <a:fillRect/>
                    </a:stretch>
                  </p:blipFill>
                  <p:spPr>
                    <a:xfrm>
                      <a:off x="731239" y="3076230"/>
                      <a:ext cx="466742" cy="496719"/>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153" name="Ink 152">
                      <a:extLst>
                        <a:ext uri="{FF2B5EF4-FFF2-40B4-BE49-F238E27FC236}">
                          <a16:creationId xmlns:a16="http://schemas.microsoft.com/office/drawing/2014/main" id="{8CE2BD99-014F-1DE1-4F60-3B7DCFEECFDB}"/>
                        </a:ext>
                      </a:extLst>
                    </p14:cNvPr>
                    <p14:cNvContentPartPr/>
                    <p14:nvPr/>
                  </p14:nvContentPartPr>
                  <p14:xfrm>
                    <a:off x="1242708" y="4796268"/>
                    <a:ext cx="472320" cy="321120"/>
                  </p14:xfrm>
                </p:contentPart>
              </mc:Choice>
              <mc:Fallback xmlns="">
                <p:pic>
                  <p:nvPicPr>
                    <p:cNvPr id="153" name="Ink 152">
                      <a:extLst>
                        <a:ext uri="{FF2B5EF4-FFF2-40B4-BE49-F238E27FC236}">
                          <a16:creationId xmlns:a16="http://schemas.microsoft.com/office/drawing/2014/main" id="{8CE2BD99-014F-1DE1-4F60-3B7DCFEECFDB}"/>
                        </a:ext>
                      </a:extLst>
                    </p:cNvPr>
                    <p:cNvPicPr/>
                    <p:nvPr/>
                  </p:nvPicPr>
                  <p:blipFill>
                    <a:blip r:embed="rId119"/>
                    <a:stretch>
                      <a:fillRect/>
                    </a:stretch>
                  </p:blipFill>
                  <p:spPr>
                    <a:xfrm>
                      <a:off x="1163326" y="4716979"/>
                      <a:ext cx="627114" cy="475733"/>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154" name="Ink 153">
                      <a:extLst>
                        <a:ext uri="{FF2B5EF4-FFF2-40B4-BE49-F238E27FC236}">
                          <a16:creationId xmlns:a16="http://schemas.microsoft.com/office/drawing/2014/main" id="{2E3EF92A-724B-191E-70FF-4FE56D4514EA}"/>
                        </a:ext>
                      </a:extLst>
                    </p14:cNvPr>
                    <p14:cNvContentPartPr/>
                    <p14:nvPr/>
                  </p14:nvContentPartPr>
                  <p14:xfrm>
                    <a:off x="1623588" y="4472268"/>
                    <a:ext cx="84600" cy="255240"/>
                  </p14:xfrm>
                </p:contentPart>
              </mc:Choice>
              <mc:Fallback xmlns="">
                <p:pic>
                  <p:nvPicPr>
                    <p:cNvPr id="154" name="Ink 153">
                      <a:extLst>
                        <a:ext uri="{FF2B5EF4-FFF2-40B4-BE49-F238E27FC236}">
                          <a16:creationId xmlns:a16="http://schemas.microsoft.com/office/drawing/2014/main" id="{2E3EF92A-724B-191E-70FF-4FE56D4514EA}"/>
                        </a:ext>
                      </a:extLst>
                    </p:cNvPr>
                    <p:cNvPicPr/>
                    <p:nvPr/>
                  </p:nvPicPr>
                  <p:blipFill>
                    <a:blip r:embed="rId121"/>
                    <a:stretch>
                      <a:fillRect/>
                    </a:stretch>
                  </p:blipFill>
                  <p:spPr>
                    <a:xfrm>
                      <a:off x="1546679" y="4393124"/>
                      <a:ext cx="234573" cy="409571"/>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155" name="Ink 154">
                      <a:extLst>
                        <a:ext uri="{FF2B5EF4-FFF2-40B4-BE49-F238E27FC236}">
                          <a16:creationId xmlns:a16="http://schemas.microsoft.com/office/drawing/2014/main" id="{4D90D6E7-CD85-C054-A843-B99C9F04F87D}"/>
                        </a:ext>
                      </a:extLst>
                    </p14:cNvPr>
                    <p14:cNvContentPartPr/>
                    <p14:nvPr/>
                  </p14:nvContentPartPr>
                  <p14:xfrm>
                    <a:off x="825108" y="2930748"/>
                    <a:ext cx="1137600" cy="2012760"/>
                  </p14:xfrm>
                </p:contentPart>
              </mc:Choice>
              <mc:Fallback xmlns="">
                <p:pic>
                  <p:nvPicPr>
                    <p:cNvPr id="155" name="Ink 154">
                      <a:extLst>
                        <a:ext uri="{FF2B5EF4-FFF2-40B4-BE49-F238E27FC236}">
                          <a16:creationId xmlns:a16="http://schemas.microsoft.com/office/drawing/2014/main" id="{4D90D6E7-CD85-C054-A843-B99C9F04F87D}"/>
                        </a:ext>
                      </a:extLst>
                    </p:cNvPr>
                    <p:cNvPicPr/>
                    <p:nvPr/>
                  </p:nvPicPr>
                  <p:blipFill>
                    <a:blip r:embed="rId123"/>
                    <a:stretch>
                      <a:fillRect/>
                    </a:stretch>
                  </p:blipFill>
                  <p:spPr>
                    <a:xfrm>
                      <a:off x="745556" y="2851192"/>
                      <a:ext cx="1292727" cy="2167894"/>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156" name="Ink 155">
                      <a:extLst>
                        <a:ext uri="{FF2B5EF4-FFF2-40B4-BE49-F238E27FC236}">
                          <a16:creationId xmlns:a16="http://schemas.microsoft.com/office/drawing/2014/main" id="{2B9B37DD-A7D4-FDFD-D266-D7C68695311B}"/>
                        </a:ext>
                      </a:extLst>
                    </p14:cNvPr>
                    <p14:cNvContentPartPr/>
                    <p14:nvPr/>
                  </p14:nvContentPartPr>
                  <p14:xfrm>
                    <a:off x="1621068" y="3451308"/>
                    <a:ext cx="97920" cy="180720"/>
                  </p14:xfrm>
                </p:contentPart>
              </mc:Choice>
              <mc:Fallback xmlns="">
                <p:pic>
                  <p:nvPicPr>
                    <p:cNvPr id="156" name="Ink 155">
                      <a:extLst>
                        <a:ext uri="{FF2B5EF4-FFF2-40B4-BE49-F238E27FC236}">
                          <a16:creationId xmlns:a16="http://schemas.microsoft.com/office/drawing/2014/main" id="{2B9B37DD-A7D4-FDFD-D266-D7C68695311B}"/>
                        </a:ext>
                      </a:extLst>
                    </p:cNvPr>
                    <p:cNvPicPr/>
                    <p:nvPr/>
                  </p:nvPicPr>
                  <p:blipFill>
                    <a:blip r:embed="rId125"/>
                    <a:stretch>
                      <a:fillRect/>
                    </a:stretch>
                  </p:blipFill>
                  <p:spPr>
                    <a:xfrm>
                      <a:off x="1542732" y="3372734"/>
                      <a:ext cx="250675" cy="333939"/>
                    </a:xfrm>
                    <a:prstGeom prst="rect">
                      <a:avLst/>
                    </a:prstGeom>
                  </p:spPr>
                </p:pic>
              </mc:Fallback>
            </mc:AlternateContent>
          </p:grpSp>
          <p:grpSp>
            <p:nvGrpSpPr>
              <p:cNvPr id="132" name="Group 131">
                <a:extLst>
                  <a:ext uri="{FF2B5EF4-FFF2-40B4-BE49-F238E27FC236}">
                    <a16:creationId xmlns:a16="http://schemas.microsoft.com/office/drawing/2014/main" id="{AFCEB189-024B-9450-7479-C2CD8419BB1D}"/>
                  </a:ext>
                </a:extLst>
              </p:cNvPr>
              <p:cNvGrpSpPr/>
              <p:nvPr/>
            </p:nvGrpSpPr>
            <p:grpSpPr>
              <a:xfrm>
                <a:off x="276828" y="2539788"/>
                <a:ext cx="1535407" cy="2238689"/>
                <a:chOff x="276828" y="2539788"/>
                <a:chExt cx="1806120" cy="2633400"/>
              </a:xfrm>
            </p:grpSpPr>
            <mc:AlternateContent xmlns:mc="http://schemas.openxmlformats.org/markup-compatibility/2006" xmlns:p14="http://schemas.microsoft.com/office/powerpoint/2010/main">
              <mc:Choice Requires="p14">
                <p:contentPart p14:bwMode="auto" r:id="rId126">
                  <p14:nvContentPartPr>
                    <p14:cNvPr id="133" name="Ink 132">
                      <a:extLst>
                        <a:ext uri="{FF2B5EF4-FFF2-40B4-BE49-F238E27FC236}">
                          <a16:creationId xmlns:a16="http://schemas.microsoft.com/office/drawing/2014/main" id="{1FAD7717-12A5-FD95-9F3C-A4928DDEA6C1}"/>
                        </a:ext>
                      </a:extLst>
                    </p14:cNvPr>
                    <p14:cNvContentPartPr/>
                    <p14:nvPr/>
                  </p14:nvContentPartPr>
                  <p14:xfrm>
                    <a:off x="368628" y="2749668"/>
                    <a:ext cx="1714320" cy="2423520"/>
                  </p14:xfrm>
                </p:contentPart>
              </mc:Choice>
              <mc:Fallback xmlns="">
                <p:pic>
                  <p:nvPicPr>
                    <p:cNvPr id="133" name="Ink 132">
                      <a:extLst>
                        <a:ext uri="{FF2B5EF4-FFF2-40B4-BE49-F238E27FC236}">
                          <a16:creationId xmlns:a16="http://schemas.microsoft.com/office/drawing/2014/main" id="{1FAD7717-12A5-FD95-9F3C-A4928DDEA6C1}"/>
                        </a:ext>
                      </a:extLst>
                    </p:cNvPr>
                    <p:cNvPicPr/>
                    <p:nvPr/>
                  </p:nvPicPr>
                  <p:blipFill>
                    <a:blip r:embed="rId127"/>
                    <a:stretch>
                      <a:fillRect/>
                    </a:stretch>
                  </p:blipFill>
                  <p:spPr>
                    <a:xfrm>
                      <a:off x="289077" y="2670078"/>
                      <a:ext cx="1869444" cy="2578721"/>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134" name="Ink 133">
                      <a:extLst>
                        <a:ext uri="{FF2B5EF4-FFF2-40B4-BE49-F238E27FC236}">
                          <a16:creationId xmlns:a16="http://schemas.microsoft.com/office/drawing/2014/main" id="{505C8F31-0196-53E9-8F5D-6D552CA318D2}"/>
                        </a:ext>
                      </a:extLst>
                    </p14:cNvPr>
                    <p14:cNvContentPartPr/>
                    <p14:nvPr/>
                  </p14:nvContentPartPr>
                  <p14:xfrm>
                    <a:off x="276828" y="3434388"/>
                    <a:ext cx="93240" cy="115560"/>
                  </p14:xfrm>
                </p:contentPart>
              </mc:Choice>
              <mc:Fallback xmlns="">
                <p:pic>
                  <p:nvPicPr>
                    <p:cNvPr id="134" name="Ink 133">
                      <a:extLst>
                        <a:ext uri="{FF2B5EF4-FFF2-40B4-BE49-F238E27FC236}">
                          <a16:creationId xmlns:a16="http://schemas.microsoft.com/office/drawing/2014/main" id="{505C8F31-0196-53E9-8F5D-6D552CA318D2}"/>
                        </a:ext>
                      </a:extLst>
                    </p:cNvPr>
                    <p:cNvPicPr/>
                    <p:nvPr/>
                  </p:nvPicPr>
                  <p:blipFill>
                    <a:blip r:embed="rId129"/>
                    <a:stretch>
                      <a:fillRect/>
                    </a:stretch>
                  </p:blipFill>
                  <p:spPr>
                    <a:xfrm>
                      <a:off x="197475" y="3356042"/>
                      <a:ext cx="247979" cy="268334"/>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135" name="Ink 134">
                      <a:extLst>
                        <a:ext uri="{FF2B5EF4-FFF2-40B4-BE49-F238E27FC236}">
                          <a16:creationId xmlns:a16="http://schemas.microsoft.com/office/drawing/2014/main" id="{33D3AC61-E055-E8CF-276D-6B9236A5281C}"/>
                        </a:ext>
                      </a:extLst>
                    </p14:cNvPr>
                    <p14:cNvContentPartPr/>
                    <p14:nvPr/>
                  </p14:nvContentPartPr>
                  <p14:xfrm>
                    <a:off x="307428" y="3289308"/>
                    <a:ext cx="98640" cy="117000"/>
                  </p14:xfrm>
                </p:contentPart>
              </mc:Choice>
              <mc:Fallback xmlns="">
                <p:pic>
                  <p:nvPicPr>
                    <p:cNvPr id="135" name="Ink 134">
                      <a:extLst>
                        <a:ext uri="{FF2B5EF4-FFF2-40B4-BE49-F238E27FC236}">
                          <a16:creationId xmlns:a16="http://schemas.microsoft.com/office/drawing/2014/main" id="{33D3AC61-E055-E8CF-276D-6B9236A5281C}"/>
                        </a:ext>
                      </a:extLst>
                    </p:cNvPr>
                    <p:cNvPicPr/>
                    <p:nvPr/>
                  </p:nvPicPr>
                  <p:blipFill>
                    <a:blip r:embed="rId129"/>
                    <a:stretch>
                      <a:fillRect/>
                    </a:stretch>
                  </p:blipFill>
                  <p:spPr>
                    <a:xfrm>
                      <a:off x="228516" y="3211308"/>
                      <a:ext cx="252518" cy="269100"/>
                    </a:xfrm>
                    <a:prstGeom prst="rect">
                      <a:avLst/>
                    </a:prstGeom>
                  </p:spPr>
                </p:pic>
              </mc:Fallback>
            </mc:AlternateContent>
            <mc:AlternateContent xmlns:mc="http://schemas.openxmlformats.org/markup-compatibility/2006" xmlns:p14="http://schemas.microsoft.com/office/powerpoint/2010/main">
              <mc:Choice Requires="p14">
                <p:contentPart p14:bwMode="auto" r:id="rId131">
                  <p14:nvContentPartPr>
                    <p14:cNvPr id="136" name="Ink 135">
                      <a:extLst>
                        <a:ext uri="{FF2B5EF4-FFF2-40B4-BE49-F238E27FC236}">
                          <a16:creationId xmlns:a16="http://schemas.microsoft.com/office/drawing/2014/main" id="{3888A2F9-04D1-52D3-094A-7F0879504C24}"/>
                        </a:ext>
                      </a:extLst>
                    </p14:cNvPr>
                    <p14:cNvContentPartPr/>
                    <p14:nvPr/>
                  </p14:nvContentPartPr>
                  <p14:xfrm>
                    <a:off x="335508" y="3115068"/>
                    <a:ext cx="159480" cy="210960"/>
                  </p14:xfrm>
                </p:contentPart>
              </mc:Choice>
              <mc:Fallback xmlns="">
                <p:pic>
                  <p:nvPicPr>
                    <p:cNvPr id="136" name="Ink 135">
                      <a:extLst>
                        <a:ext uri="{FF2B5EF4-FFF2-40B4-BE49-F238E27FC236}">
                          <a16:creationId xmlns:a16="http://schemas.microsoft.com/office/drawing/2014/main" id="{3888A2F9-04D1-52D3-094A-7F0879504C24}"/>
                        </a:ext>
                      </a:extLst>
                    </p:cNvPr>
                    <p:cNvPicPr/>
                    <p:nvPr/>
                  </p:nvPicPr>
                  <p:blipFill>
                    <a:blip r:embed="rId132"/>
                    <a:stretch>
                      <a:fillRect/>
                    </a:stretch>
                  </p:blipFill>
                  <p:spPr>
                    <a:xfrm>
                      <a:off x="256752" y="3036204"/>
                      <a:ext cx="313053" cy="364744"/>
                    </a:xfrm>
                    <a:prstGeom prst="rect">
                      <a:avLst/>
                    </a:prstGeom>
                  </p:spPr>
                </p:pic>
              </mc:Fallback>
            </mc:AlternateContent>
            <mc:AlternateContent xmlns:mc="http://schemas.openxmlformats.org/markup-compatibility/2006" xmlns:p14="http://schemas.microsoft.com/office/powerpoint/2010/main">
              <mc:Choice Requires="p14">
                <p:contentPart p14:bwMode="auto" r:id="rId133">
                  <p14:nvContentPartPr>
                    <p14:cNvPr id="137" name="Ink 136">
                      <a:extLst>
                        <a:ext uri="{FF2B5EF4-FFF2-40B4-BE49-F238E27FC236}">
                          <a16:creationId xmlns:a16="http://schemas.microsoft.com/office/drawing/2014/main" id="{26FB3FCF-71A7-B0B5-3845-6F1A8444E4AF}"/>
                        </a:ext>
                      </a:extLst>
                    </p14:cNvPr>
                    <p14:cNvContentPartPr/>
                    <p14:nvPr/>
                  </p14:nvContentPartPr>
                  <p14:xfrm>
                    <a:off x="475908" y="3018588"/>
                    <a:ext cx="126360" cy="174600"/>
                  </p14:xfrm>
                </p:contentPart>
              </mc:Choice>
              <mc:Fallback xmlns="">
                <p:pic>
                  <p:nvPicPr>
                    <p:cNvPr id="137" name="Ink 136">
                      <a:extLst>
                        <a:ext uri="{FF2B5EF4-FFF2-40B4-BE49-F238E27FC236}">
                          <a16:creationId xmlns:a16="http://schemas.microsoft.com/office/drawing/2014/main" id="{26FB3FCF-71A7-B0B5-3845-6F1A8444E4AF}"/>
                        </a:ext>
                      </a:extLst>
                    </p:cNvPr>
                    <p:cNvPicPr/>
                    <p:nvPr/>
                  </p:nvPicPr>
                  <p:blipFill>
                    <a:blip r:embed="rId134"/>
                    <a:stretch>
                      <a:fillRect/>
                    </a:stretch>
                  </p:blipFill>
                  <p:spPr>
                    <a:xfrm>
                      <a:off x="396933" y="2939224"/>
                      <a:ext cx="280361" cy="329359"/>
                    </a:xfrm>
                    <a:prstGeom prst="rect">
                      <a:avLst/>
                    </a:prstGeom>
                  </p:spPr>
                </p:pic>
              </mc:Fallback>
            </mc:AlternateContent>
            <mc:AlternateContent xmlns:mc="http://schemas.openxmlformats.org/markup-compatibility/2006" xmlns:p14="http://schemas.microsoft.com/office/powerpoint/2010/main">
              <mc:Choice Requires="p14">
                <p:contentPart p14:bwMode="auto" r:id="rId135">
                  <p14:nvContentPartPr>
                    <p14:cNvPr id="138" name="Ink 137">
                      <a:extLst>
                        <a:ext uri="{FF2B5EF4-FFF2-40B4-BE49-F238E27FC236}">
                          <a16:creationId xmlns:a16="http://schemas.microsoft.com/office/drawing/2014/main" id="{C24EA507-9771-61AD-B4AD-465C64AD77EC}"/>
                        </a:ext>
                      </a:extLst>
                    </p14:cNvPr>
                    <p14:cNvContentPartPr/>
                    <p14:nvPr/>
                  </p14:nvContentPartPr>
                  <p14:xfrm>
                    <a:off x="644748" y="2913828"/>
                    <a:ext cx="111960" cy="163800"/>
                  </p14:xfrm>
                </p:contentPart>
              </mc:Choice>
              <mc:Fallback xmlns="">
                <p:pic>
                  <p:nvPicPr>
                    <p:cNvPr id="138" name="Ink 137">
                      <a:extLst>
                        <a:ext uri="{FF2B5EF4-FFF2-40B4-BE49-F238E27FC236}">
                          <a16:creationId xmlns:a16="http://schemas.microsoft.com/office/drawing/2014/main" id="{C24EA507-9771-61AD-B4AD-465C64AD77EC}"/>
                        </a:ext>
                      </a:extLst>
                    </p:cNvPr>
                    <p:cNvPicPr/>
                    <p:nvPr/>
                  </p:nvPicPr>
                  <p:blipFill>
                    <a:blip r:embed="rId134"/>
                    <a:stretch>
                      <a:fillRect/>
                    </a:stretch>
                  </p:blipFill>
                  <p:spPr>
                    <a:xfrm>
                      <a:off x="566180" y="2834888"/>
                      <a:ext cx="265168" cy="317733"/>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139" name="Ink 138">
                      <a:extLst>
                        <a:ext uri="{FF2B5EF4-FFF2-40B4-BE49-F238E27FC236}">
                          <a16:creationId xmlns:a16="http://schemas.microsoft.com/office/drawing/2014/main" id="{758880F4-33C2-33FE-B531-E335817C1FCF}"/>
                        </a:ext>
                      </a:extLst>
                    </p14:cNvPr>
                    <p14:cNvContentPartPr/>
                    <p14:nvPr/>
                  </p14:nvContentPartPr>
                  <p14:xfrm>
                    <a:off x="789468" y="2790708"/>
                    <a:ext cx="95760" cy="158760"/>
                  </p14:xfrm>
                </p:contentPart>
              </mc:Choice>
              <mc:Fallback xmlns="">
                <p:pic>
                  <p:nvPicPr>
                    <p:cNvPr id="139" name="Ink 138">
                      <a:extLst>
                        <a:ext uri="{FF2B5EF4-FFF2-40B4-BE49-F238E27FC236}">
                          <a16:creationId xmlns:a16="http://schemas.microsoft.com/office/drawing/2014/main" id="{758880F4-33C2-33FE-B531-E335817C1FCF}"/>
                        </a:ext>
                      </a:extLst>
                    </p:cNvPr>
                    <p:cNvPicPr/>
                    <p:nvPr/>
                  </p:nvPicPr>
                  <p:blipFill>
                    <a:blip r:embed="rId125"/>
                    <a:stretch>
                      <a:fillRect/>
                    </a:stretch>
                  </p:blipFill>
                  <p:spPr>
                    <a:xfrm>
                      <a:off x="711297" y="2712308"/>
                      <a:ext cx="248194" cy="311640"/>
                    </a:xfrm>
                    <a:prstGeom prst="rect">
                      <a:avLst/>
                    </a:prstGeom>
                  </p:spPr>
                </p:pic>
              </mc:Fallback>
            </mc:AlternateContent>
            <mc:AlternateContent xmlns:mc="http://schemas.openxmlformats.org/markup-compatibility/2006" xmlns:p14="http://schemas.microsoft.com/office/powerpoint/2010/main">
              <mc:Choice Requires="p14">
                <p:contentPart p14:bwMode="auto" r:id="rId137">
                  <p14:nvContentPartPr>
                    <p14:cNvPr id="140" name="Ink 139">
                      <a:extLst>
                        <a:ext uri="{FF2B5EF4-FFF2-40B4-BE49-F238E27FC236}">
                          <a16:creationId xmlns:a16="http://schemas.microsoft.com/office/drawing/2014/main" id="{EC268EE5-5A17-9F3F-48F7-3C0F4723D235}"/>
                        </a:ext>
                      </a:extLst>
                    </p14:cNvPr>
                    <p14:cNvContentPartPr/>
                    <p14:nvPr/>
                  </p14:nvContentPartPr>
                  <p14:xfrm>
                    <a:off x="938148" y="2714388"/>
                    <a:ext cx="75960" cy="228240"/>
                  </p14:xfrm>
                </p:contentPart>
              </mc:Choice>
              <mc:Fallback xmlns="">
                <p:pic>
                  <p:nvPicPr>
                    <p:cNvPr id="140" name="Ink 139">
                      <a:extLst>
                        <a:ext uri="{FF2B5EF4-FFF2-40B4-BE49-F238E27FC236}">
                          <a16:creationId xmlns:a16="http://schemas.microsoft.com/office/drawing/2014/main" id="{EC268EE5-5A17-9F3F-48F7-3C0F4723D235}"/>
                        </a:ext>
                      </a:extLst>
                    </p:cNvPr>
                    <p:cNvPicPr/>
                    <p:nvPr/>
                  </p:nvPicPr>
                  <p:blipFill>
                    <a:blip r:embed="rId121"/>
                    <a:stretch>
                      <a:fillRect/>
                    </a:stretch>
                  </p:blipFill>
                  <p:spPr>
                    <a:xfrm>
                      <a:off x="860240" y="2635685"/>
                      <a:ext cx="227880" cy="381712"/>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141" name="Ink 140">
                      <a:extLst>
                        <a:ext uri="{FF2B5EF4-FFF2-40B4-BE49-F238E27FC236}">
                          <a16:creationId xmlns:a16="http://schemas.microsoft.com/office/drawing/2014/main" id="{D658CC2E-6FB1-29C4-84C8-3F64EBEEE247}"/>
                        </a:ext>
                      </a:extLst>
                    </p14:cNvPr>
                    <p14:cNvContentPartPr/>
                    <p14:nvPr/>
                  </p14:nvContentPartPr>
                  <p14:xfrm>
                    <a:off x="1102668" y="2684868"/>
                    <a:ext cx="94680" cy="200160"/>
                  </p14:xfrm>
                </p:contentPart>
              </mc:Choice>
              <mc:Fallback xmlns="">
                <p:pic>
                  <p:nvPicPr>
                    <p:cNvPr id="141" name="Ink 140">
                      <a:extLst>
                        <a:ext uri="{FF2B5EF4-FFF2-40B4-BE49-F238E27FC236}">
                          <a16:creationId xmlns:a16="http://schemas.microsoft.com/office/drawing/2014/main" id="{D658CC2E-6FB1-29C4-84C8-3F64EBEEE247}"/>
                        </a:ext>
                      </a:extLst>
                    </p:cNvPr>
                    <p:cNvPicPr/>
                    <p:nvPr/>
                  </p:nvPicPr>
                  <p:blipFill>
                    <a:blip r:embed="rId125"/>
                    <a:stretch>
                      <a:fillRect/>
                    </a:stretch>
                  </p:blipFill>
                  <p:spPr>
                    <a:xfrm>
                      <a:off x="1025378" y="2606374"/>
                      <a:ext cx="245395" cy="353224"/>
                    </a:xfrm>
                    <a:prstGeom prst="rect">
                      <a:avLst/>
                    </a:prstGeom>
                  </p:spPr>
                </p:pic>
              </mc:Fallback>
            </mc:AlternateContent>
            <mc:AlternateContent xmlns:mc="http://schemas.openxmlformats.org/markup-compatibility/2006" xmlns:p14="http://schemas.microsoft.com/office/powerpoint/2010/main">
              <mc:Choice Requires="p14">
                <p:contentPart p14:bwMode="auto" r:id="rId139">
                  <p14:nvContentPartPr>
                    <p14:cNvPr id="142" name="Ink 141">
                      <a:extLst>
                        <a:ext uri="{FF2B5EF4-FFF2-40B4-BE49-F238E27FC236}">
                          <a16:creationId xmlns:a16="http://schemas.microsoft.com/office/drawing/2014/main" id="{D810EBEF-2C65-2295-E092-DD55C4A822C3}"/>
                        </a:ext>
                      </a:extLst>
                    </p14:cNvPr>
                    <p14:cNvContentPartPr/>
                    <p14:nvPr/>
                  </p14:nvContentPartPr>
                  <p14:xfrm>
                    <a:off x="1267188" y="2637708"/>
                    <a:ext cx="65520" cy="189360"/>
                  </p14:xfrm>
                </p:contentPart>
              </mc:Choice>
              <mc:Fallback xmlns="">
                <p:pic>
                  <p:nvPicPr>
                    <p:cNvPr id="142" name="Ink 141">
                      <a:extLst>
                        <a:ext uri="{FF2B5EF4-FFF2-40B4-BE49-F238E27FC236}">
                          <a16:creationId xmlns:a16="http://schemas.microsoft.com/office/drawing/2014/main" id="{D810EBEF-2C65-2295-E092-DD55C4A822C3}"/>
                        </a:ext>
                      </a:extLst>
                    </p:cNvPr>
                    <p:cNvPicPr/>
                    <p:nvPr/>
                  </p:nvPicPr>
                  <p:blipFill>
                    <a:blip r:embed="rId125"/>
                    <a:stretch>
                      <a:fillRect/>
                    </a:stretch>
                  </p:blipFill>
                  <p:spPr>
                    <a:xfrm>
                      <a:off x="1190106" y="2558808"/>
                      <a:ext cx="215831" cy="343215"/>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143" name="Ink 142">
                      <a:extLst>
                        <a:ext uri="{FF2B5EF4-FFF2-40B4-BE49-F238E27FC236}">
                          <a16:creationId xmlns:a16="http://schemas.microsoft.com/office/drawing/2014/main" id="{53D46A76-3F26-695F-9459-3DEEDF32DD70}"/>
                        </a:ext>
                      </a:extLst>
                    </p14:cNvPr>
                    <p14:cNvContentPartPr/>
                    <p14:nvPr/>
                  </p14:nvContentPartPr>
                  <p14:xfrm>
                    <a:off x="1430988" y="2563908"/>
                    <a:ext cx="58320" cy="255240"/>
                  </p14:xfrm>
                </p:contentPart>
              </mc:Choice>
              <mc:Fallback xmlns="">
                <p:pic>
                  <p:nvPicPr>
                    <p:cNvPr id="143" name="Ink 142">
                      <a:extLst>
                        <a:ext uri="{FF2B5EF4-FFF2-40B4-BE49-F238E27FC236}">
                          <a16:creationId xmlns:a16="http://schemas.microsoft.com/office/drawing/2014/main" id="{53D46A76-3F26-695F-9459-3DEEDF32DD70}"/>
                        </a:ext>
                      </a:extLst>
                    </p:cNvPr>
                    <p:cNvPicPr/>
                    <p:nvPr/>
                  </p:nvPicPr>
                  <p:blipFill>
                    <a:blip r:embed="rId121"/>
                    <a:stretch>
                      <a:fillRect/>
                    </a:stretch>
                  </p:blipFill>
                  <p:spPr>
                    <a:xfrm>
                      <a:off x="1355736" y="2484764"/>
                      <a:ext cx="205061" cy="409571"/>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144" name="Ink 143">
                      <a:extLst>
                        <a:ext uri="{FF2B5EF4-FFF2-40B4-BE49-F238E27FC236}">
                          <a16:creationId xmlns:a16="http://schemas.microsoft.com/office/drawing/2014/main" id="{A256EA44-5362-864D-A578-9A1CD4F46290}"/>
                        </a:ext>
                      </a:extLst>
                    </p14:cNvPr>
                    <p14:cNvContentPartPr/>
                    <p14:nvPr/>
                  </p14:nvContentPartPr>
                  <p14:xfrm>
                    <a:off x="1640868" y="2539788"/>
                    <a:ext cx="26280" cy="213480"/>
                  </p14:xfrm>
                </p:contentPart>
              </mc:Choice>
              <mc:Fallback xmlns="">
                <p:pic>
                  <p:nvPicPr>
                    <p:cNvPr id="144" name="Ink 143">
                      <a:extLst>
                        <a:ext uri="{FF2B5EF4-FFF2-40B4-BE49-F238E27FC236}">
                          <a16:creationId xmlns:a16="http://schemas.microsoft.com/office/drawing/2014/main" id="{A256EA44-5362-864D-A578-9A1CD4F46290}"/>
                        </a:ext>
                      </a:extLst>
                    </p:cNvPr>
                    <p:cNvPicPr/>
                    <p:nvPr/>
                  </p:nvPicPr>
                  <p:blipFill>
                    <a:blip r:embed="rId142"/>
                    <a:stretch>
                      <a:fillRect/>
                    </a:stretch>
                  </p:blipFill>
                  <p:spPr>
                    <a:xfrm>
                      <a:off x="1565782" y="2460721"/>
                      <a:ext cx="172697" cy="367660"/>
                    </a:xfrm>
                    <a:prstGeom prst="rect">
                      <a:avLst/>
                    </a:prstGeom>
                  </p:spPr>
                </p:pic>
              </mc:Fallback>
            </mc:AlternateContent>
            <mc:AlternateContent xmlns:mc="http://schemas.openxmlformats.org/markup-compatibility/2006" xmlns:p14="http://schemas.microsoft.com/office/powerpoint/2010/main">
              <mc:Choice Requires="p14">
                <p:contentPart p14:bwMode="auto" r:id="rId143">
                  <p14:nvContentPartPr>
                    <p14:cNvPr id="145" name="Ink 144">
                      <a:extLst>
                        <a:ext uri="{FF2B5EF4-FFF2-40B4-BE49-F238E27FC236}">
                          <a16:creationId xmlns:a16="http://schemas.microsoft.com/office/drawing/2014/main" id="{C4565734-34C8-61A1-8E64-35D89945222A}"/>
                        </a:ext>
                      </a:extLst>
                    </p14:cNvPr>
                    <p14:cNvContentPartPr/>
                    <p14:nvPr/>
                  </p14:nvContentPartPr>
                  <p14:xfrm>
                    <a:off x="517308" y="3321708"/>
                    <a:ext cx="803520" cy="1832040"/>
                  </p14:xfrm>
                </p:contentPart>
              </mc:Choice>
              <mc:Fallback xmlns="">
                <p:pic>
                  <p:nvPicPr>
                    <p:cNvPr id="145" name="Ink 144">
                      <a:extLst>
                        <a:ext uri="{FF2B5EF4-FFF2-40B4-BE49-F238E27FC236}">
                          <a16:creationId xmlns:a16="http://schemas.microsoft.com/office/drawing/2014/main" id="{C4565734-34C8-61A1-8E64-35D89945222A}"/>
                        </a:ext>
                      </a:extLst>
                    </p:cNvPr>
                    <p:cNvPicPr/>
                    <p:nvPr/>
                  </p:nvPicPr>
                  <p:blipFill>
                    <a:blip r:embed="rId144"/>
                    <a:stretch>
                      <a:fillRect/>
                    </a:stretch>
                  </p:blipFill>
                  <p:spPr>
                    <a:xfrm>
                      <a:off x="437948" y="3242141"/>
                      <a:ext cx="958272" cy="1987196"/>
                    </a:xfrm>
                    <a:prstGeom prst="rect">
                      <a:avLst/>
                    </a:prstGeom>
                  </p:spPr>
                </p:pic>
              </mc:Fallback>
            </mc:AlternateContent>
            <mc:AlternateContent xmlns:mc="http://schemas.openxmlformats.org/markup-compatibility/2006" xmlns:p14="http://schemas.microsoft.com/office/powerpoint/2010/main">
              <mc:Choice Requires="p14">
                <p:contentPart p14:bwMode="auto" r:id="rId145">
                  <p14:nvContentPartPr>
                    <p14:cNvPr id="146" name="Ink 145">
                      <a:extLst>
                        <a:ext uri="{FF2B5EF4-FFF2-40B4-BE49-F238E27FC236}">
                          <a16:creationId xmlns:a16="http://schemas.microsoft.com/office/drawing/2014/main" id="{A9CCAB2E-E2D0-6CD0-BBA0-E3F58F8C5777}"/>
                        </a:ext>
                      </a:extLst>
                    </p14:cNvPr>
                    <p14:cNvContentPartPr/>
                    <p14:nvPr/>
                  </p14:nvContentPartPr>
                  <p14:xfrm>
                    <a:off x="819708" y="3086988"/>
                    <a:ext cx="759240" cy="2053080"/>
                  </p14:xfrm>
                </p:contentPart>
              </mc:Choice>
              <mc:Fallback xmlns="">
                <p:pic>
                  <p:nvPicPr>
                    <p:cNvPr id="146" name="Ink 145">
                      <a:extLst>
                        <a:ext uri="{FF2B5EF4-FFF2-40B4-BE49-F238E27FC236}">
                          <a16:creationId xmlns:a16="http://schemas.microsoft.com/office/drawing/2014/main" id="{A9CCAB2E-E2D0-6CD0-BBA0-E3F58F8C5777}"/>
                        </a:ext>
                      </a:extLst>
                    </p:cNvPr>
                    <p:cNvPicPr/>
                    <p:nvPr/>
                  </p:nvPicPr>
                  <p:blipFill>
                    <a:blip r:embed="rId146"/>
                    <a:stretch>
                      <a:fillRect/>
                    </a:stretch>
                  </p:blipFill>
                  <p:spPr>
                    <a:xfrm>
                      <a:off x="740206" y="3007411"/>
                      <a:ext cx="914268" cy="2208255"/>
                    </a:xfrm>
                    <a:prstGeom prst="rect">
                      <a:avLst/>
                    </a:prstGeom>
                  </p:spPr>
                </p:pic>
              </mc:Fallback>
            </mc:AlternateContent>
            <mc:AlternateContent xmlns:mc="http://schemas.openxmlformats.org/markup-compatibility/2006" xmlns:p14="http://schemas.microsoft.com/office/powerpoint/2010/main">
              <mc:Choice Requires="p14">
                <p:contentPart p14:bwMode="auto" r:id="rId147">
                  <p14:nvContentPartPr>
                    <p14:cNvPr id="147" name="Ink 146">
                      <a:extLst>
                        <a:ext uri="{FF2B5EF4-FFF2-40B4-BE49-F238E27FC236}">
                          <a16:creationId xmlns:a16="http://schemas.microsoft.com/office/drawing/2014/main" id="{7BBE3C09-B28B-4800-2E1D-94CAA3CC0EA0}"/>
                        </a:ext>
                      </a:extLst>
                    </p14:cNvPr>
                    <p14:cNvContentPartPr/>
                    <p14:nvPr/>
                  </p14:nvContentPartPr>
                  <p14:xfrm>
                    <a:off x="1147668" y="2896548"/>
                    <a:ext cx="629640" cy="2160720"/>
                  </p14:xfrm>
                </p:contentPart>
              </mc:Choice>
              <mc:Fallback xmlns="">
                <p:pic>
                  <p:nvPicPr>
                    <p:cNvPr id="147" name="Ink 146">
                      <a:extLst>
                        <a:ext uri="{FF2B5EF4-FFF2-40B4-BE49-F238E27FC236}">
                          <a16:creationId xmlns:a16="http://schemas.microsoft.com/office/drawing/2014/main" id="{7BBE3C09-B28B-4800-2E1D-94CAA3CC0EA0}"/>
                        </a:ext>
                      </a:extLst>
                    </p:cNvPr>
                    <p:cNvPicPr/>
                    <p:nvPr/>
                  </p:nvPicPr>
                  <p:blipFill>
                    <a:blip r:embed="rId148"/>
                    <a:stretch>
                      <a:fillRect/>
                    </a:stretch>
                  </p:blipFill>
                  <p:spPr>
                    <a:xfrm>
                      <a:off x="1068218" y="2816963"/>
                      <a:ext cx="784567" cy="2315910"/>
                    </a:xfrm>
                    <a:prstGeom prst="rect">
                      <a:avLst/>
                    </a:prstGeom>
                  </p:spPr>
                </p:pic>
              </mc:Fallback>
            </mc:AlternateContent>
            <mc:AlternateContent xmlns:mc="http://schemas.openxmlformats.org/markup-compatibility/2006" xmlns:p14="http://schemas.microsoft.com/office/powerpoint/2010/main">
              <mc:Choice Requires="p14">
                <p:contentPart p14:bwMode="auto" r:id="rId149">
                  <p14:nvContentPartPr>
                    <p14:cNvPr id="148" name="Ink 147">
                      <a:extLst>
                        <a:ext uri="{FF2B5EF4-FFF2-40B4-BE49-F238E27FC236}">
                          <a16:creationId xmlns:a16="http://schemas.microsoft.com/office/drawing/2014/main" id="{063476CE-C7F3-FFE0-737E-4C9D3B634D26}"/>
                        </a:ext>
                      </a:extLst>
                    </p14:cNvPr>
                    <p14:cNvContentPartPr/>
                    <p14:nvPr/>
                  </p14:nvContentPartPr>
                  <p14:xfrm>
                    <a:off x="1522068" y="2849748"/>
                    <a:ext cx="441000" cy="1899360"/>
                  </p14:xfrm>
                </p:contentPart>
              </mc:Choice>
              <mc:Fallback xmlns="">
                <p:pic>
                  <p:nvPicPr>
                    <p:cNvPr id="148" name="Ink 147">
                      <a:extLst>
                        <a:ext uri="{FF2B5EF4-FFF2-40B4-BE49-F238E27FC236}">
                          <a16:creationId xmlns:a16="http://schemas.microsoft.com/office/drawing/2014/main" id="{063476CE-C7F3-FFE0-737E-4C9D3B634D26}"/>
                        </a:ext>
                      </a:extLst>
                    </p:cNvPr>
                    <p:cNvPicPr/>
                    <p:nvPr/>
                  </p:nvPicPr>
                  <p:blipFill>
                    <a:blip r:embed="rId150"/>
                    <a:stretch>
                      <a:fillRect/>
                    </a:stretch>
                  </p:blipFill>
                  <p:spPr>
                    <a:xfrm>
                      <a:off x="1442609" y="2770194"/>
                      <a:ext cx="595946" cy="2054491"/>
                    </a:xfrm>
                    <a:prstGeom prst="rect">
                      <a:avLst/>
                    </a:prstGeom>
                  </p:spPr>
                </p:pic>
              </mc:Fallback>
            </mc:AlternateContent>
          </p:grpSp>
        </p:grpSp>
      </p:grpSp>
      <p:sp>
        <p:nvSpPr>
          <p:cNvPr id="157" name="Title 1">
            <a:extLst>
              <a:ext uri="{FF2B5EF4-FFF2-40B4-BE49-F238E27FC236}">
                <a16:creationId xmlns:a16="http://schemas.microsoft.com/office/drawing/2014/main" id="{016C73AE-DA31-5066-6CDD-6AB9043EA636}"/>
              </a:ext>
            </a:extLst>
          </p:cNvPr>
          <p:cNvSpPr txBox="1">
            <a:spLocks/>
          </p:cNvSpPr>
          <p:nvPr/>
        </p:nvSpPr>
        <p:spPr>
          <a:xfrm>
            <a:off x="9935220" y="1604372"/>
            <a:ext cx="2156892" cy="5480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latin typeface="Avenir Book" panose="02000503020000020003" pitchFamily="2" charset="0"/>
              </a:rPr>
              <a:t>Biochemical healing modes</a:t>
            </a:r>
          </a:p>
        </p:txBody>
      </p:sp>
      <p:grpSp>
        <p:nvGrpSpPr>
          <p:cNvPr id="159" name="Group 158">
            <a:extLst>
              <a:ext uri="{FF2B5EF4-FFF2-40B4-BE49-F238E27FC236}">
                <a16:creationId xmlns:a16="http://schemas.microsoft.com/office/drawing/2014/main" id="{26421B0D-F11B-C283-2FFD-0BFC2320CA20}"/>
              </a:ext>
            </a:extLst>
          </p:cNvPr>
          <p:cNvGrpSpPr/>
          <p:nvPr/>
        </p:nvGrpSpPr>
        <p:grpSpPr>
          <a:xfrm>
            <a:off x="8864185" y="2125337"/>
            <a:ext cx="532842" cy="535216"/>
            <a:chOff x="5809656" y="4145771"/>
            <a:chExt cx="992057" cy="996485"/>
          </a:xfrm>
        </p:grpSpPr>
        <mc:AlternateContent xmlns:mc="http://schemas.openxmlformats.org/markup-compatibility/2006" xmlns:p14="http://schemas.microsoft.com/office/powerpoint/2010/main">
          <mc:Choice Requires="p14">
            <p:contentPart p14:bwMode="auto" r:id="rId151">
              <p14:nvContentPartPr>
                <p14:cNvPr id="160" name="Ink 159">
                  <a:extLst>
                    <a:ext uri="{FF2B5EF4-FFF2-40B4-BE49-F238E27FC236}">
                      <a16:creationId xmlns:a16="http://schemas.microsoft.com/office/drawing/2014/main" id="{7394D58D-0B90-E0B0-1C3E-F6038CC3E41E}"/>
                    </a:ext>
                  </a:extLst>
                </p14:cNvPr>
                <p14:cNvContentPartPr/>
                <p14:nvPr/>
              </p14:nvContentPartPr>
              <p14:xfrm>
                <a:off x="5875448" y="4279951"/>
                <a:ext cx="716673" cy="780909"/>
              </p14:xfrm>
            </p:contentPart>
          </mc:Choice>
          <mc:Fallback xmlns="">
            <p:pic>
              <p:nvPicPr>
                <p:cNvPr id="160" name="Ink 159">
                  <a:extLst>
                    <a:ext uri="{FF2B5EF4-FFF2-40B4-BE49-F238E27FC236}">
                      <a16:creationId xmlns:a16="http://schemas.microsoft.com/office/drawing/2014/main" id="{7394D58D-0B90-E0B0-1C3E-F6038CC3E41E}"/>
                    </a:ext>
                  </a:extLst>
                </p:cNvPr>
                <p:cNvPicPr/>
                <p:nvPr/>
              </p:nvPicPr>
              <p:blipFill>
                <a:blip r:embed="rId152"/>
                <a:stretch>
                  <a:fillRect/>
                </a:stretch>
              </p:blipFill>
              <p:spPr>
                <a:xfrm>
                  <a:off x="5848656" y="4253162"/>
                  <a:ext cx="768916" cy="833148"/>
                </a:xfrm>
                <a:prstGeom prst="rect">
                  <a:avLst/>
                </a:prstGeom>
              </p:spPr>
            </p:pic>
          </mc:Fallback>
        </mc:AlternateContent>
        <p:grpSp>
          <p:nvGrpSpPr>
            <p:cNvPr id="161" name="Group 160">
              <a:extLst>
                <a:ext uri="{FF2B5EF4-FFF2-40B4-BE49-F238E27FC236}">
                  <a16:creationId xmlns:a16="http://schemas.microsoft.com/office/drawing/2014/main" id="{712419F2-0FC1-5D9A-FB29-014B78109721}"/>
                </a:ext>
              </a:extLst>
            </p:cNvPr>
            <p:cNvGrpSpPr/>
            <p:nvPr/>
          </p:nvGrpSpPr>
          <p:grpSpPr>
            <a:xfrm>
              <a:off x="5809656" y="4145771"/>
              <a:ext cx="992057" cy="996485"/>
              <a:chOff x="5809668" y="4145748"/>
              <a:chExt cx="992059" cy="996480"/>
            </a:xfrm>
          </p:grpSpPr>
          <mc:AlternateContent xmlns:mc="http://schemas.openxmlformats.org/markup-compatibility/2006" xmlns:p14="http://schemas.microsoft.com/office/powerpoint/2010/main">
            <mc:Choice Requires="p14">
              <p:contentPart p14:bwMode="auto" r:id="rId153">
                <p14:nvContentPartPr>
                  <p14:cNvPr id="166" name="Ink 165">
                    <a:extLst>
                      <a:ext uri="{FF2B5EF4-FFF2-40B4-BE49-F238E27FC236}">
                        <a16:creationId xmlns:a16="http://schemas.microsoft.com/office/drawing/2014/main" id="{4338607C-A7E9-F9C5-F93D-E77E2562F903}"/>
                      </a:ext>
                    </a:extLst>
                  </p14:cNvPr>
                  <p14:cNvContentPartPr/>
                  <p14:nvPr/>
                </p14:nvContentPartPr>
                <p14:xfrm>
                  <a:off x="5809668" y="4145748"/>
                  <a:ext cx="877641" cy="939791"/>
                </p14:xfrm>
              </p:contentPart>
            </mc:Choice>
            <mc:Fallback xmlns="">
              <p:pic>
                <p:nvPicPr>
                  <p:cNvPr id="166" name="Ink 165">
                    <a:extLst>
                      <a:ext uri="{FF2B5EF4-FFF2-40B4-BE49-F238E27FC236}">
                        <a16:creationId xmlns:a16="http://schemas.microsoft.com/office/drawing/2014/main" id="{4338607C-A7E9-F9C5-F93D-E77E2562F903}"/>
                      </a:ext>
                    </a:extLst>
                  </p:cNvPr>
                  <p:cNvPicPr/>
                  <p:nvPr/>
                </p:nvPicPr>
                <p:blipFill>
                  <a:blip r:embed="rId154"/>
                  <a:stretch>
                    <a:fillRect/>
                  </a:stretch>
                </p:blipFill>
                <p:spPr>
                  <a:xfrm>
                    <a:off x="5782870" y="4118954"/>
                    <a:ext cx="929897" cy="992039"/>
                  </a:xfrm>
                  <a:prstGeom prst="rect">
                    <a:avLst/>
                  </a:prstGeom>
                </p:spPr>
              </p:pic>
            </mc:Fallback>
          </mc:AlternateContent>
          <mc:AlternateContent xmlns:mc="http://schemas.openxmlformats.org/markup-compatibility/2006" xmlns:p14="http://schemas.microsoft.com/office/powerpoint/2010/main">
            <mc:Choice Requires="p14">
              <p:contentPart p14:bwMode="auto" r:id="rId155">
                <p14:nvContentPartPr>
                  <p14:cNvPr id="167" name="Ink 166">
                    <a:extLst>
                      <a:ext uri="{FF2B5EF4-FFF2-40B4-BE49-F238E27FC236}">
                        <a16:creationId xmlns:a16="http://schemas.microsoft.com/office/drawing/2014/main" id="{F888F992-5522-5FF8-3935-2B9CB88E1BB6}"/>
                      </a:ext>
                    </a:extLst>
                  </p14:cNvPr>
                  <p14:cNvContentPartPr/>
                  <p14:nvPr/>
                </p14:nvContentPartPr>
                <p14:xfrm>
                  <a:off x="6590313" y="4557914"/>
                  <a:ext cx="47328" cy="25484"/>
                </p14:xfrm>
              </p:contentPart>
            </mc:Choice>
            <mc:Fallback xmlns="">
              <p:pic>
                <p:nvPicPr>
                  <p:cNvPr id="167" name="Ink 166">
                    <a:extLst>
                      <a:ext uri="{FF2B5EF4-FFF2-40B4-BE49-F238E27FC236}">
                        <a16:creationId xmlns:a16="http://schemas.microsoft.com/office/drawing/2014/main" id="{F888F992-5522-5FF8-3935-2B9CB88E1BB6}"/>
                      </a:ext>
                    </a:extLst>
                  </p:cNvPr>
                  <p:cNvPicPr/>
                  <p:nvPr/>
                </p:nvPicPr>
                <p:blipFill>
                  <a:blip r:embed="rId156"/>
                  <a:stretch>
                    <a:fillRect/>
                  </a:stretch>
                </p:blipFill>
                <p:spPr>
                  <a:xfrm>
                    <a:off x="6563649" y="4531089"/>
                    <a:ext cx="99322" cy="77793"/>
                  </a:xfrm>
                  <a:prstGeom prst="rect">
                    <a:avLst/>
                  </a:prstGeom>
                </p:spPr>
              </p:pic>
            </mc:Fallback>
          </mc:AlternateContent>
          <mc:AlternateContent xmlns:mc="http://schemas.openxmlformats.org/markup-compatibility/2006" xmlns:p14="http://schemas.microsoft.com/office/powerpoint/2010/main">
            <mc:Choice Requires="p14">
              <p:contentPart p14:bwMode="auto" r:id="rId157">
                <p14:nvContentPartPr>
                  <p14:cNvPr id="168" name="Ink 167">
                    <a:extLst>
                      <a:ext uri="{FF2B5EF4-FFF2-40B4-BE49-F238E27FC236}">
                        <a16:creationId xmlns:a16="http://schemas.microsoft.com/office/drawing/2014/main" id="{27FEB182-C21F-361E-0203-951804F5EBB4}"/>
                      </a:ext>
                    </a:extLst>
                  </p14:cNvPr>
                  <p14:cNvContentPartPr/>
                  <p14:nvPr/>
                </p14:nvContentPartPr>
                <p14:xfrm>
                  <a:off x="6637121" y="4508246"/>
                  <a:ext cx="41607" cy="16903"/>
                </p14:xfrm>
              </p:contentPart>
            </mc:Choice>
            <mc:Fallback xmlns="">
              <p:pic>
                <p:nvPicPr>
                  <p:cNvPr id="168" name="Ink 167">
                    <a:extLst>
                      <a:ext uri="{FF2B5EF4-FFF2-40B4-BE49-F238E27FC236}">
                        <a16:creationId xmlns:a16="http://schemas.microsoft.com/office/drawing/2014/main" id="{27FEB182-C21F-361E-0203-951804F5EBB4}"/>
                      </a:ext>
                    </a:extLst>
                  </p:cNvPr>
                  <p:cNvPicPr/>
                  <p:nvPr/>
                </p:nvPicPr>
                <p:blipFill>
                  <a:blip r:embed="rId158"/>
                  <a:stretch>
                    <a:fillRect/>
                  </a:stretch>
                </p:blipFill>
                <p:spPr>
                  <a:xfrm>
                    <a:off x="6610704" y="4482241"/>
                    <a:ext cx="93120" cy="67612"/>
                  </a:xfrm>
                  <a:prstGeom prst="rect">
                    <a:avLst/>
                  </a:prstGeom>
                </p:spPr>
              </p:pic>
            </mc:Fallback>
          </mc:AlternateContent>
          <mc:AlternateContent xmlns:mc="http://schemas.openxmlformats.org/markup-compatibility/2006" xmlns:p14="http://schemas.microsoft.com/office/powerpoint/2010/main">
            <mc:Choice Requires="p14">
              <p:contentPart p14:bwMode="auto" r:id="rId159">
                <p14:nvContentPartPr>
                  <p14:cNvPr id="169" name="Ink 168">
                    <a:extLst>
                      <a:ext uri="{FF2B5EF4-FFF2-40B4-BE49-F238E27FC236}">
                        <a16:creationId xmlns:a16="http://schemas.microsoft.com/office/drawing/2014/main" id="{5D38DD8A-0531-B006-7D8A-04743DECE96F}"/>
                      </a:ext>
                    </a:extLst>
                  </p14:cNvPr>
                  <p14:cNvContentPartPr/>
                  <p14:nvPr/>
                </p14:nvContentPartPr>
                <p14:xfrm>
                  <a:off x="6668066" y="4449217"/>
                  <a:ext cx="34846" cy="33285"/>
                </p14:xfrm>
              </p:contentPart>
            </mc:Choice>
            <mc:Fallback xmlns="">
              <p:pic>
                <p:nvPicPr>
                  <p:cNvPr id="169" name="Ink 168">
                    <a:extLst>
                      <a:ext uri="{FF2B5EF4-FFF2-40B4-BE49-F238E27FC236}">
                        <a16:creationId xmlns:a16="http://schemas.microsoft.com/office/drawing/2014/main" id="{5D38DD8A-0531-B006-7D8A-04743DECE96F}"/>
                      </a:ext>
                    </a:extLst>
                  </p:cNvPr>
                  <p:cNvPicPr/>
                  <p:nvPr/>
                </p:nvPicPr>
                <p:blipFill>
                  <a:blip r:embed="rId160"/>
                  <a:stretch>
                    <a:fillRect/>
                  </a:stretch>
                </p:blipFill>
                <p:spPr>
                  <a:xfrm>
                    <a:off x="6641767" y="4422589"/>
                    <a:ext cx="86129" cy="85210"/>
                  </a:xfrm>
                  <a:prstGeom prst="rect">
                    <a:avLst/>
                  </a:prstGeom>
                </p:spPr>
              </p:pic>
            </mc:Fallback>
          </mc:AlternateContent>
          <mc:AlternateContent xmlns:mc="http://schemas.openxmlformats.org/markup-compatibility/2006" xmlns:p14="http://schemas.microsoft.com/office/powerpoint/2010/main">
            <mc:Choice Requires="p14">
              <p:contentPart p14:bwMode="auto" r:id="rId161">
                <p14:nvContentPartPr>
                  <p14:cNvPr id="170" name="Ink 169">
                    <a:extLst>
                      <a:ext uri="{FF2B5EF4-FFF2-40B4-BE49-F238E27FC236}">
                        <a16:creationId xmlns:a16="http://schemas.microsoft.com/office/drawing/2014/main" id="{E5D592E8-8E08-37A2-15AF-A0362E5A2173}"/>
                      </a:ext>
                    </a:extLst>
                  </p14:cNvPr>
                  <p14:cNvContentPartPr/>
                  <p14:nvPr/>
                </p14:nvContentPartPr>
                <p14:xfrm>
                  <a:off x="6691989" y="4388367"/>
                  <a:ext cx="32765" cy="26524"/>
                </p14:xfrm>
              </p:contentPart>
            </mc:Choice>
            <mc:Fallback xmlns="">
              <p:pic>
                <p:nvPicPr>
                  <p:cNvPr id="170" name="Ink 169">
                    <a:extLst>
                      <a:ext uri="{FF2B5EF4-FFF2-40B4-BE49-F238E27FC236}">
                        <a16:creationId xmlns:a16="http://schemas.microsoft.com/office/drawing/2014/main" id="{E5D592E8-8E08-37A2-15AF-A0362E5A2173}"/>
                      </a:ext>
                    </a:extLst>
                  </p:cNvPr>
                  <p:cNvPicPr/>
                  <p:nvPr/>
                </p:nvPicPr>
                <p:blipFill>
                  <a:blip r:embed="rId162"/>
                  <a:stretch>
                    <a:fillRect/>
                  </a:stretch>
                </p:blipFill>
                <p:spPr>
                  <a:xfrm>
                    <a:off x="6665777" y="4361843"/>
                    <a:ext cx="83878" cy="78246"/>
                  </a:xfrm>
                  <a:prstGeom prst="rect">
                    <a:avLst/>
                  </a:prstGeom>
                </p:spPr>
              </p:pic>
            </mc:Fallback>
          </mc:AlternateContent>
          <mc:AlternateContent xmlns:mc="http://schemas.openxmlformats.org/markup-compatibility/2006" xmlns:p14="http://schemas.microsoft.com/office/powerpoint/2010/main">
            <mc:Choice Requires="p14">
              <p:contentPart p14:bwMode="auto" r:id="rId163">
                <p14:nvContentPartPr>
                  <p14:cNvPr id="171" name="Ink 170">
                    <a:extLst>
                      <a:ext uri="{FF2B5EF4-FFF2-40B4-BE49-F238E27FC236}">
                        <a16:creationId xmlns:a16="http://schemas.microsoft.com/office/drawing/2014/main" id="{FB128866-1DB7-798E-2C6A-EA5C2E87E230}"/>
                      </a:ext>
                    </a:extLst>
                  </p14:cNvPr>
                  <p14:cNvContentPartPr/>
                  <p14:nvPr/>
                </p14:nvContentPartPr>
                <p14:xfrm>
                  <a:off x="6712013" y="4336879"/>
                  <a:ext cx="53829" cy="30165"/>
                </p14:xfrm>
              </p:contentPart>
            </mc:Choice>
            <mc:Fallback xmlns="">
              <p:pic>
                <p:nvPicPr>
                  <p:cNvPr id="171" name="Ink 170">
                    <a:extLst>
                      <a:ext uri="{FF2B5EF4-FFF2-40B4-BE49-F238E27FC236}">
                        <a16:creationId xmlns:a16="http://schemas.microsoft.com/office/drawing/2014/main" id="{FB128866-1DB7-798E-2C6A-EA5C2E87E230}"/>
                      </a:ext>
                    </a:extLst>
                  </p:cNvPr>
                  <p:cNvPicPr/>
                  <p:nvPr/>
                </p:nvPicPr>
                <p:blipFill>
                  <a:blip r:embed="rId164"/>
                  <a:stretch>
                    <a:fillRect/>
                  </a:stretch>
                </p:blipFill>
                <p:spPr>
                  <a:xfrm>
                    <a:off x="6685431" y="4310649"/>
                    <a:ext cx="105664" cy="81314"/>
                  </a:xfrm>
                  <a:prstGeom prst="rect">
                    <a:avLst/>
                  </a:prstGeom>
                </p:spPr>
              </p:pic>
            </mc:Fallback>
          </mc:AlternateContent>
          <mc:AlternateContent xmlns:mc="http://schemas.openxmlformats.org/markup-compatibility/2006" xmlns:p14="http://schemas.microsoft.com/office/powerpoint/2010/main">
            <mc:Choice Requires="p14">
              <p:contentPart p14:bwMode="auto" r:id="rId165">
                <p14:nvContentPartPr>
                  <p14:cNvPr id="172" name="Ink 171">
                    <a:extLst>
                      <a:ext uri="{FF2B5EF4-FFF2-40B4-BE49-F238E27FC236}">
                        <a16:creationId xmlns:a16="http://schemas.microsoft.com/office/drawing/2014/main" id="{9D99AEF2-BA26-F2BB-BF28-633733E870F2}"/>
                      </a:ext>
                    </a:extLst>
                  </p14:cNvPr>
                  <p14:cNvContentPartPr/>
                  <p14:nvPr/>
                </p14:nvContentPartPr>
                <p14:xfrm>
                  <a:off x="6739057" y="4239103"/>
                  <a:ext cx="62670" cy="55389"/>
                </p14:xfrm>
              </p:contentPart>
            </mc:Choice>
            <mc:Fallback xmlns="">
              <p:pic>
                <p:nvPicPr>
                  <p:cNvPr id="172" name="Ink 171">
                    <a:extLst>
                      <a:ext uri="{FF2B5EF4-FFF2-40B4-BE49-F238E27FC236}">
                        <a16:creationId xmlns:a16="http://schemas.microsoft.com/office/drawing/2014/main" id="{9D99AEF2-BA26-F2BB-BF28-633733E870F2}"/>
                      </a:ext>
                    </a:extLst>
                  </p:cNvPr>
                  <p:cNvPicPr/>
                  <p:nvPr/>
                </p:nvPicPr>
                <p:blipFill>
                  <a:blip r:embed="rId166"/>
                  <a:stretch>
                    <a:fillRect/>
                  </a:stretch>
                </p:blipFill>
                <p:spPr>
                  <a:xfrm>
                    <a:off x="6712389" y="4212727"/>
                    <a:ext cx="114673" cy="106822"/>
                  </a:xfrm>
                  <a:prstGeom prst="rect">
                    <a:avLst/>
                  </a:prstGeom>
                </p:spPr>
              </p:pic>
            </mc:Fallback>
          </mc:AlternateContent>
          <mc:AlternateContent xmlns:mc="http://schemas.openxmlformats.org/markup-compatibility/2006" xmlns:p14="http://schemas.microsoft.com/office/powerpoint/2010/main">
            <mc:Choice Requires="p14">
              <p:contentPart p14:bwMode="auto" r:id="rId167">
                <p14:nvContentPartPr>
                  <p14:cNvPr id="173" name="Ink 172">
                    <a:extLst>
                      <a:ext uri="{FF2B5EF4-FFF2-40B4-BE49-F238E27FC236}">
                        <a16:creationId xmlns:a16="http://schemas.microsoft.com/office/drawing/2014/main" id="{DBFEC04D-DFA1-E186-357C-714D9BFC75FF}"/>
                      </a:ext>
                    </a:extLst>
                  </p14:cNvPr>
                  <p14:cNvContentPartPr/>
                  <p14:nvPr/>
                </p14:nvContentPartPr>
                <p14:xfrm>
                  <a:off x="6729435" y="4192556"/>
                  <a:ext cx="50968" cy="44727"/>
                </p14:xfrm>
              </p:contentPart>
            </mc:Choice>
            <mc:Fallback xmlns="">
              <p:pic>
                <p:nvPicPr>
                  <p:cNvPr id="173" name="Ink 172">
                    <a:extLst>
                      <a:ext uri="{FF2B5EF4-FFF2-40B4-BE49-F238E27FC236}">
                        <a16:creationId xmlns:a16="http://schemas.microsoft.com/office/drawing/2014/main" id="{DBFEC04D-DFA1-E186-357C-714D9BFC75FF}"/>
                      </a:ext>
                    </a:extLst>
                  </p:cNvPr>
                  <p:cNvPicPr/>
                  <p:nvPr/>
                </p:nvPicPr>
                <p:blipFill>
                  <a:blip r:embed="rId168"/>
                  <a:stretch>
                    <a:fillRect/>
                  </a:stretch>
                </p:blipFill>
                <p:spPr>
                  <a:xfrm>
                    <a:off x="6702958" y="4165853"/>
                    <a:ext cx="102598" cy="96797"/>
                  </a:xfrm>
                  <a:prstGeom prst="rect">
                    <a:avLst/>
                  </a:prstGeom>
                </p:spPr>
              </p:pic>
            </mc:Fallback>
          </mc:AlternateContent>
          <mc:AlternateContent xmlns:mc="http://schemas.openxmlformats.org/markup-compatibility/2006" xmlns:p14="http://schemas.microsoft.com/office/powerpoint/2010/main">
            <mc:Choice Requires="p14">
              <p:contentPart p14:bwMode="auto" r:id="rId169">
                <p14:nvContentPartPr>
                  <p14:cNvPr id="174" name="Ink 173">
                    <a:extLst>
                      <a:ext uri="{FF2B5EF4-FFF2-40B4-BE49-F238E27FC236}">
                        <a16:creationId xmlns:a16="http://schemas.microsoft.com/office/drawing/2014/main" id="{3A268A38-2445-21D7-FD2D-7DAD9C09545F}"/>
                      </a:ext>
                    </a:extLst>
                  </p14:cNvPr>
                  <p14:cNvContentPartPr/>
                  <p14:nvPr/>
                </p14:nvContentPartPr>
                <p14:xfrm>
                  <a:off x="6685228" y="4158750"/>
                  <a:ext cx="20283" cy="45767"/>
                </p14:xfrm>
              </p:contentPart>
            </mc:Choice>
            <mc:Fallback xmlns="">
              <p:pic>
                <p:nvPicPr>
                  <p:cNvPr id="174" name="Ink 173">
                    <a:extLst>
                      <a:ext uri="{FF2B5EF4-FFF2-40B4-BE49-F238E27FC236}">
                        <a16:creationId xmlns:a16="http://schemas.microsoft.com/office/drawing/2014/main" id="{3A268A38-2445-21D7-FD2D-7DAD9C09545F}"/>
                      </a:ext>
                    </a:extLst>
                  </p:cNvPr>
                  <p:cNvPicPr/>
                  <p:nvPr/>
                </p:nvPicPr>
                <p:blipFill>
                  <a:blip r:embed="rId170"/>
                  <a:stretch>
                    <a:fillRect/>
                  </a:stretch>
                </p:blipFill>
                <p:spPr>
                  <a:xfrm>
                    <a:off x="6659056" y="4132218"/>
                    <a:ext cx="71318" cy="97504"/>
                  </a:xfrm>
                  <a:prstGeom prst="rect">
                    <a:avLst/>
                  </a:prstGeom>
                </p:spPr>
              </p:pic>
            </mc:Fallback>
          </mc:AlternateContent>
          <mc:AlternateContent xmlns:mc="http://schemas.openxmlformats.org/markup-compatibility/2006" xmlns:p14="http://schemas.microsoft.com/office/powerpoint/2010/main">
            <mc:Choice Requires="p14">
              <p:contentPart p14:bwMode="auto" r:id="rId171">
                <p14:nvContentPartPr>
                  <p14:cNvPr id="175" name="Ink 174">
                    <a:extLst>
                      <a:ext uri="{FF2B5EF4-FFF2-40B4-BE49-F238E27FC236}">
                        <a16:creationId xmlns:a16="http://schemas.microsoft.com/office/drawing/2014/main" id="{B26BDD01-D3CB-ED6B-D539-DB80106A6BB5}"/>
                      </a:ext>
                    </a:extLst>
                  </p14:cNvPr>
                  <p14:cNvContentPartPr/>
                  <p14:nvPr/>
                </p14:nvContentPartPr>
                <p14:xfrm>
                  <a:off x="5873118" y="4151469"/>
                  <a:ext cx="725516" cy="990759"/>
                </p14:xfrm>
              </p:contentPart>
            </mc:Choice>
            <mc:Fallback xmlns="">
              <p:pic>
                <p:nvPicPr>
                  <p:cNvPr id="175" name="Ink 174">
                    <a:extLst>
                      <a:ext uri="{FF2B5EF4-FFF2-40B4-BE49-F238E27FC236}">
                        <a16:creationId xmlns:a16="http://schemas.microsoft.com/office/drawing/2014/main" id="{B26BDD01-D3CB-ED6B-D539-DB80106A6BB5}"/>
                      </a:ext>
                    </a:extLst>
                  </p:cNvPr>
                  <p:cNvPicPr/>
                  <p:nvPr/>
                </p:nvPicPr>
                <p:blipFill>
                  <a:blip r:embed="rId172"/>
                  <a:stretch>
                    <a:fillRect/>
                  </a:stretch>
                </p:blipFill>
                <p:spPr>
                  <a:xfrm>
                    <a:off x="5846321" y="4124674"/>
                    <a:ext cx="777769" cy="1043010"/>
                  </a:xfrm>
                  <a:prstGeom prst="rect">
                    <a:avLst/>
                  </a:prstGeom>
                </p:spPr>
              </p:pic>
            </mc:Fallback>
          </mc:AlternateContent>
          <mc:AlternateContent xmlns:mc="http://schemas.openxmlformats.org/markup-compatibility/2006" xmlns:p14="http://schemas.microsoft.com/office/powerpoint/2010/main">
            <mc:Choice Requires="p14">
              <p:contentPart p14:bwMode="auto" r:id="rId173">
                <p14:nvContentPartPr>
                  <p14:cNvPr id="176" name="Ink 175">
                    <a:extLst>
                      <a:ext uri="{FF2B5EF4-FFF2-40B4-BE49-F238E27FC236}">
                        <a16:creationId xmlns:a16="http://schemas.microsoft.com/office/drawing/2014/main" id="{C6248CAD-3F71-3389-4972-3E32C362080C}"/>
                      </a:ext>
                    </a:extLst>
                  </p14:cNvPr>
                  <p14:cNvContentPartPr/>
                  <p14:nvPr/>
                </p14:nvContentPartPr>
                <p14:xfrm>
                  <a:off x="5983116" y="4259126"/>
                  <a:ext cx="689110" cy="777525"/>
                </p14:xfrm>
              </p:contentPart>
            </mc:Choice>
            <mc:Fallback xmlns="">
              <p:pic>
                <p:nvPicPr>
                  <p:cNvPr id="176" name="Ink 175">
                    <a:extLst>
                      <a:ext uri="{FF2B5EF4-FFF2-40B4-BE49-F238E27FC236}">
                        <a16:creationId xmlns:a16="http://schemas.microsoft.com/office/drawing/2014/main" id="{C6248CAD-3F71-3389-4972-3E32C362080C}"/>
                      </a:ext>
                    </a:extLst>
                  </p:cNvPr>
                  <p:cNvPicPr/>
                  <p:nvPr/>
                </p:nvPicPr>
                <p:blipFill>
                  <a:blip r:embed="rId174"/>
                  <a:stretch>
                    <a:fillRect/>
                  </a:stretch>
                </p:blipFill>
                <p:spPr>
                  <a:xfrm>
                    <a:off x="5956328" y="4232338"/>
                    <a:ext cx="741346" cy="829762"/>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75">
              <p14:nvContentPartPr>
                <p14:cNvPr id="162" name="Ink 161">
                  <a:extLst>
                    <a:ext uri="{FF2B5EF4-FFF2-40B4-BE49-F238E27FC236}">
                      <a16:creationId xmlns:a16="http://schemas.microsoft.com/office/drawing/2014/main" id="{92ACB09D-FC6D-7007-D319-92F2DAD7C720}"/>
                    </a:ext>
                  </a:extLst>
                </p14:cNvPr>
                <p14:cNvContentPartPr/>
                <p14:nvPr/>
              </p14:nvContentPartPr>
              <p14:xfrm>
                <a:off x="6123265" y="5009114"/>
                <a:ext cx="16643" cy="14822"/>
              </p14:xfrm>
            </p:contentPart>
          </mc:Choice>
          <mc:Fallback xmlns="">
            <p:pic>
              <p:nvPicPr>
                <p:cNvPr id="162" name="Ink 161">
                  <a:extLst>
                    <a:ext uri="{FF2B5EF4-FFF2-40B4-BE49-F238E27FC236}">
                      <a16:creationId xmlns:a16="http://schemas.microsoft.com/office/drawing/2014/main" id="{92ACB09D-FC6D-7007-D319-92F2DAD7C720}"/>
                    </a:ext>
                  </a:extLst>
                </p:cNvPr>
                <p:cNvPicPr/>
                <p:nvPr/>
              </p:nvPicPr>
              <p:blipFill>
                <a:blip r:embed="rId176"/>
                <a:stretch>
                  <a:fillRect/>
                </a:stretch>
              </p:blipFill>
              <p:spPr>
                <a:xfrm>
                  <a:off x="6096636" y="4982165"/>
                  <a:ext cx="68569" cy="67373"/>
                </a:xfrm>
                <a:prstGeom prst="rect">
                  <a:avLst/>
                </a:prstGeom>
              </p:spPr>
            </p:pic>
          </mc:Fallback>
        </mc:AlternateContent>
        <mc:AlternateContent xmlns:mc="http://schemas.openxmlformats.org/markup-compatibility/2006" xmlns:p14="http://schemas.microsoft.com/office/powerpoint/2010/main">
          <mc:Choice Requires="p14">
            <p:contentPart p14:bwMode="auto" r:id="rId177">
              <p14:nvContentPartPr>
                <p14:cNvPr id="163" name="Ink 162">
                  <a:extLst>
                    <a:ext uri="{FF2B5EF4-FFF2-40B4-BE49-F238E27FC236}">
                      <a16:creationId xmlns:a16="http://schemas.microsoft.com/office/drawing/2014/main" id="{7352F7EB-126A-5505-5138-CB101F90EE85}"/>
                    </a:ext>
                  </a:extLst>
                </p14:cNvPr>
                <p14:cNvContentPartPr/>
                <p14:nvPr/>
              </p14:nvContentPartPr>
              <p14:xfrm>
                <a:off x="6047590" y="4776636"/>
                <a:ext cx="105837" cy="254062"/>
              </p14:xfrm>
            </p:contentPart>
          </mc:Choice>
          <mc:Fallback xmlns="">
            <p:pic>
              <p:nvPicPr>
                <p:cNvPr id="163" name="Ink 162">
                  <a:extLst>
                    <a:ext uri="{FF2B5EF4-FFF2-40B4-BE49-F238E27FC236}">
                      <a16:creationId xmlns:a16="http://schemas.microsoft.com/office/drawing/2014/main" id="{7352F7EB-126A-5505-5138-CB101F90EE85}"/>
                    </a:ext>
                  </a:extLst>
                </p:cNvPr>
                <p:cNvPicPr/>
                <p:nvPr/>
              </p:nvPicPr>
              <p:blipFill>
                <a:blip r:embed="rId178"/>
                <a:stretch>
                  <a:fillRect/>
                </a:stretch>
              </p:blipFill>
              <p:spPr>
                <a:xfrm>
                  <a:off x="6020796" y="4749822"/>
                  <a:ext cx="158086" cy="306349"/>
                </a:xfrm>
                <a:prstGeom prst="rect">
                  <a:avLst/>
                </a:prstGeom>
              </p:spPr>
            </p:pic>
          </mc:Fallback>
        </mc:AlternateContent>
        <mc:AlternateContent xmlns:mc="http://schemas.openxmlformats.org/markup-compatibility/2006" xmlns:p14="http://schemas.microsoft.com/office/powerpoint/2010/main">
          <mc:Choice Requires="p14">
            <p:contentPart p14:bwMode="auto" r:id="rId179">
              <p14:nvContentPartPr>
                <p14:cNvPr id="164" name="Ink 163">
                  <a:extLst>
                    <a:ext uri="{FF2B5EF4-FFF2-40B4-BE49-F238E27FC236}">
                      <a16:creationId xmlns:a16="http://schemas.microsoft.com/office/drawing/2014/main" id="{57344222-81C3-BF83-61D5-E98D9EC7D75C}"/>
                    </a:ext>
                  </a:extLst>
                </p14:cNvPr>
                <p14:cNvContentPartPr/>
                <p14:nvPr/>
              </p14:nvContentPartPr>
              <p14:xfrm>
                <a:off x="6234045" y="4387864"/>
                <a:ext cx="411385" cy="145103"/>
              </p14:xfrm>
            </p:contentPart>
          </mc:Choice>
          <mc:Fallback xmlns="">
            <p:pic>
              <p:nvPicPr>
                <p:cNvPr id="164" name="Ink 163">
                  <a:extLst>
                    <a:ext uri="{FF2B5EF4-FFF2-40B4-BE49-F238E27FC236}">
                      <a16:creationId xmlns:a16="http://schemas.microsoft.com/office/drawing/2014/main" id="{57344222-81C3-BF83-61D5-E98D9EC7D75C}"/>
                    </a:ext>
                  </a:extLst>
                </p:cNvPr>
                <p:cNvPicPr/>
                <p:nvPr/>
              </p:nvPicPr>
              <p:blipFill>
                <a:blip r:embed="rId180"/>
                <a:stretch>
                  <a:fillRect/>
                </a:stretch>
              </p:blipFill>
              <p:spPr>
                <a:xfrm>
                  <a:off x="6207245" y="4361117"/>
                  <a:ext cx="463646" cy="197260"/>
                </a:xfrm>
                <a:prstGeom prst="rect">
                  <a:avLst/>
                </a:prstGeom>
              </p:spPr>
            </p:pic>
          </mc:Fallback>
        </mc:AlternateContent>
        <mc:AlternateContent xmlns:mc="http://schemas.openxmlformats.org/markup-compatibility/2006" xmlns:p14="http://schemas.microsoft.com/office/powerpoint/2010/main">
          <mc:Choice Requires="p14">
            <p:contentPart p14:bwMode="auto" r:id="rId181">
              <p14:nvContentPartPr>
                <p14:cNvPr id="165" name="Ink 164">
                  <a:extLst>
                    <a:ext uri="{FF2B5EF4-FFF2-40B4-BE49-F238E27FC236}">
                      <a16:creationId xmlns:a16="http://schemas.microsoft.com/office/drawing/2014/main" id="{83B09F1F-26F2-5D7B-5335-DDD42CB685D8}"/>
                    </a:ext>
                  </a:extLst>
                </p14:cNvPr>
                <p14:cNvContentPartPr/>
                <p14:nvPr/>
              </p14:nvContentPartPr>
              <p14:xfrm>
                <a:off x="6386180" y="4499665"/>
                <a:ext cx="175788" cy="113638"/>
              </p14:xfrm>
            </p:contentPart>
          </mc:Choice>
          <mc:Fallback xmlns="">
            <p:pic>
              <p:nvPicPr>
                <p:cNvPr id="165" name="Ink 164">
                  <a:extLst>
                    <a:ext uri="{FF2B5EF4-FFF2-40B4-BE49-F238E27FC236}">
                      <a16:creationId xmlns:a16="http://schemas.microsoft.com/office/drawing/2014/main" id="{83B09F1F-26F2-5D7B-5335-DDD42CB685D8}"/>
                    </a:ext>
                  </a:extLst>
                </p:cNvPr>
                <p:cNvPicPr/>
                <p:nvPr/>
              </p:nvPicPr>
              <p:blipFill>
                <a:blip r:embed="rId182"/>
                <a:stretch>
                  <a:fillRect/>
                </a:stretch>
              </p:blipFill>
              <p:spPr>
                <a:xfrm>
                  <a:off x="6359444" y="4472927"/>
                  <a:ext cx="227923" cy="165778"/>
                </a:xfrm>
                <a:prstGeom prst="rect">
                  <a:avLst/>
                </a:prstGeom>
              </p:spPr>
            </p:pic>
          </mc:Fallback>
        </mc:AlternateContent>
      </p:grpSp>
      <p:grpSp>
        <p:nvGrpSpPr>
          <p:cNvPr id="177" name="Group 176">
            <a:extLst>
              <a:ext uri="{FF2B5EF4-FFF2-40B4-BE49-F238E27FC236}">
                <a16:creationId xmlns:a16="http://schemas.microsoft.com/office/drawing/2014/main" id="{7FF97953-5965-30E6-D974-7E489B7468E0}"/>
              </a:ext>
            </a:extLst>
          </p:cNvPr>
          <p:cNvGrpSpPr/>
          <p:nvPr/>
        </p:nvGrpSpPr>
        <p:grpSpPr>
          <a:xfrm>
            <a:off x="5704532" y="2033580"/>
            <a:ext cx="676203" cy="588272"/>
            <a:chOff x="8050665" y="3595308"/>
            <a:chExt cx="1528200" cy="1329479"/>
          </a:xfrm>
        </p:grpSpPr>
        <p:grpSp>
          <p:nvGrpSpPr>
            <p:cNvPr id="178" name="Group 177">
              <a:extLst>
                <a:ext uri="{FF2B5EF4-FFF2-40B4-BE49-F238E27FC236}">
                  <a16:creationId xmlns:a16="http://schemas.microsoft.com/office/drawing/2014/main" id="{F21E2234-9B28-8B8A-2B87-3F36BF496F39}"/>
                </a:ext>
              </a:extLst>
            </p:cNvPr>
            <p:cNvGrpSpPr/>
            <p:nvPr/>
          </p:nvGrpSpPr>
          <p:grpSpPr>
            <a:xfrm>
              <a:off x="8560426" y="4378669"/>
              <a:ext cx="833400" cy="474120"/>
              <a:chOff x="8560428" y="4378668"/>
              <a:chExt cx="833400" cy="474120"/>
            </a:xfrm>
          </p:grpSpPr>
          <mc:AlternateContent xmlns:mc="http://schemas.openxmlformats.org/markup-compatibility/2006" xmlns:p14="http://schemas.microsoft.com/office/powerpoint/2010/main">
            <mc:Choice Requires="p14">
              <p:contentPart p14:bwMode="auto" r:id="rId183">
                <p14:nvContentPartPr>
                  <p14:cNvPr id="195" name="Ink 194">
                    <a:extLst>
                      <a:ext uri="{FF2B5EF4-FFF2-40B4-BE49-F238E27FC236}">
                        <a16:creationId xmlns:a16="http://schemas.microsoft.com/office/drawing/2014/main" id="{B0FB626F-1AD4-26E6-32C4-C8A33A8F7EC5}"/>
                      </a:ext>
                    </a:extLst>
                  </p14:cNvPr>
                  <p14:cNvContentPartPr/>
                  <p14:nvPr/>
                </p14:nvContentPartPr>
                <p14:xfrm>
                  <a:off x="9149388" y="4641108"/>
                  <a:ext cx="244440" cy="211680"/>
                </p14:xfrm>
              </p:contentPart>
            </mc:Choice>
            <mc:Fallback xmlns="">
              <p:pic>
                <p:nvPicPr>
                  <p:cNvPr id="195" name="Ink 194">
                    <a:extLst>
                      <a:ext uri="{FF2B5EF4-FFF2-40B4-BE49-F238E27FC236}">
                        <a16:creationId xmlns:a16="http://schemas.microsoft.com/office/drawing/2014/main" id="{B0FB626F-1AD4-26E6-32C4-C8A33A8F7EC5}"/>
                      </a:ext>
                    </a:extLst>
                  </p:cNvPr>
                  <p:cNvPicPr/>
                  <p:nvPr/>
                </p:nvPicPr>
                <p:blipFill>
                  <a:blip r:embed="rId184"/>
                  <a:stretch>
                    <a:fillRect/>
                  </a:stretch>
                </p:blipFill>
                <p:spPr>
                  <a:xfrm>
                    <a:off x="9116904" y="4608542"/>
                    <a:ext cx="307783" cy="275184"/>
                  </a:xfrm>
                  <a:prstGeom prst="rect">
                    <a:avLst/>
                  </a:prstGeom>
                </p:spPr>
              </p:pic>
            </mc:Fallback>
          </mc:AlternateContent>
          <mc:AlternateContent xmlns:mc="http://schemas.openxmlformats.org/markup-compatibility/2006" xmlns:p14="http://schemas.microsoft.com/office/powerpoint/2010/main">
            <mc:Choice Requires="p14">
              <p:contentPart p14:bwMode="auto" r:id="rId185">
                <p14:nvContentPartPr>
                  <p14:cNvPr id="196" name="Ink 195">
                    <a:extLst>
                      <a:ext uri="{FF2B5EF4-FFF2-40B4-BE49-F238E27FC236}">
                        <a16:creationId xmlns:a16="http://schemas.microsoft.com/office/drawing/2014/main" id="{708B7443-2FC7-FBF5-F7AF-69E165611C33}"/>
                      </a:ext>
                    </a:extLst>
                  </p14:cNvPr>
                  <p14:cNvContentPartPr/>
                  <p14:nvPr/>
                </p14:nvContentPartPr>
                <p14:xfrm>
                  <a:off x="8560428" y="4378668"/>
                  <a:ext cx="370800" cy="343080"/>
                </p14:xfrm>
              </p:contentPart>
            </mc:Choice>
            <mc:Fallback xmlns="">
              <p:pic>
                <p:nvPicPr>
                  <p:cNvPr id="196" name="Ink 195">
                    <a:extLst>
                      <a:ext uri="{FF2B5EF4-FFF2-40B4-BE49-F238E27FC236}">
                        <a16:creationId xmlns:a16="http://schemas.microsoft.com/office/drawing/2014/main" id="{708B7443-2FC7-FBF5-F7AF-69E165611C33}"/>
                      </a:ext>
                    </a:extLst>
                  </p:cNvPr>
                  <p:cNvPicPr/>
                  <p:nvPr/>
                </p:nvPicPr>
                <p:blipFill>
                  <a:blip r:embed="rId186"/>
                  <a:stretch>
                    <a:fillRect/>
                  </a:stretch>
                </p:blipFill>
                <p:spPr>
                  <a:xfrm>
                    <a:off x="8527902" y="4346149"/>
                    <a:ext cx="434226" cy="406493"/>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87">
              <p14:nvContentPartPr>
                <p14:cNvPr id="179" name="Ink 178">
                  <a:extLst>
                    <a:ext uri="{FF2B5EF4-FFF2-40B4-BE49-F238E27FC236}">
                      <a16:creationId xmlns:a16="http://schemas.microsoft.com/office/drawing/2014/main" id="{78F45E45-DECA-E411-A475-AA1F1D978F75}"/>
                    </a:ext>
                  </a:extLst>
                </p14:cNvPr>
                <p14:cNvContentPartPr/>
                <p14:nvPr/>
              </p14:nvContentPartPr>
              <p14:xfrm>
                <a:off x="8242186" y="3851269"/>
                <a:ext cx="1094400" cy="966600"/>
              </p14:xfrm>
            </p:contentPart>
          </mc:Choice>
          <mc:Fallback xmlns="">
            <p:pic>
              <p:nvPicPr>
                <p:cNvPr id="179" name="Ink 178">
                  <a:extLst>
                    <a:ext uri="{FF2B5EF4-FFF2-40B4-BE49-F238E27FC236}">
                      <a16:creationId xmlns:a16="http://schemas.microsoft.com/office/drawing/2014/main" id="{78F45E45-DECA-E411-A475-AA1F1D978F75}"/>
                    </a:ext>
                  </a:extLst>
                </p:cNvPr>
                <p:cNvPicPr/>
                <p:nvPr/>
              </p:nvPicPr>
              <p:blipFill>
                <a:blip r:embed="rId188"/>
                <a:stretch>
                  <a:fillRect/>
                </a:stretch>
              </p:blipFill>
              <p:spPr>
                <a:xfrm>
                  <a:off x="8155936" y="3765096"/>
                  <a:ext cx="1266087" cy="1138133"/>
                </a:xfrm>
                <a:prstGeom prst="rect">
                  <a:avLst/>
                </a:prstGeom>
              </p:spPr>
            </p:pic>
          </mc:Fallback>
        </mc:AlternateContent>
        <mc:AlternateContent xmlns:mc="http://schemas.openxmlformats.org/markup-compatibility/2006" xmlns:p14="http://schemas.microsoft.com/office/powerpoint/2010/main">
          <mc:Choice Requires="p14">
            <p:contentPart p14:bwMode="auto" r:id="rId189">
              <p14:nvContentPartPr>
                <p14:cNvPr id="180" name="Ink 179">
                  <a:extLst>
                    <a:ext uri="{FF2B5EF4-FFF2-40B4-BE49-F238E27FC236}">
                      <a16:creationId xmlns:a16="http://schemas.microsoft.com/office/drawing/2014/main" id="{3CC2DC9C-C108-DA3D-137F-066E9FCC29E5}"/>
                    </a:ext>
                  </a:extLst>
                </p14:cNvPr>
                <p14:cNvContentPartPr/>
                <p14:nvPr/>
              </p14:nvContentPartPr>
              <p14:xfrm>
                <a:off x="8069026" y="3695749"/>
                <a:ext cx="1435320" cy="1063800"/>
              </p14:xfrm>
            </p:contentPart>
          </mc:Choice>
          <mc:Fallback xmlns="">
            <p:pic>
              <p:nvPicPr>
                <p:cNvPr id="180" name="Ink 179">
                  <a:extLst>
                    <a:ext uri="{FF2B5EF4-FFF2-40B4-BE49-F238E27FC236}">
                      <a16:creationId xmlns:a16="http://schemas.microsoft.com/office/drawing/2014/main" id="{3CC2DC9C-C108-DA3D-137F-066E9FCC29E5}"/>
                    </a:ext>
                  </a:extLst>
                </p:cNvPr>
                <p:cNvPicPr/>
                <p:nvPr/>
              </p:nvPicPr>
              <p:blipFill>
                <a:blip r:embed="rId190"/>
                <a:stretch>
                  <a:fillRect/>
                </a:stretch>
              </p:blipFill>
              <p:spPr>
                <a:xfrm>
                  <a:off x="8036498" y="3663192"/>
                  <a:ext cx="1498751" cy="1127286"/>
                </a:xfrm>
                <a:prstGeom prst="rect">
                  <a:avLst/>
                </a:prstGeom>
              </p:spPr>
            </p:pic>
          </mc:Fallback>
        </mc:AlternateContent>
        <mc:AlternateContent xmlns:mc="http://schemas.openxmlformats.org/markup-compatibility/2006" xmlns:p14="http://schemas.microsoft.com/office/powerpoint/2010/main">
          <mc:Choice Requires="p14">
            <p:contentPart p14:bwMode="auto" r:id="rId191">
              <p14:nvContentPartPr>
                <p14:cNvPr id="181" name="Ink 180">
                  <a:extLst>
                    <a:ext uri="{FF2B5EF4-FFF2-40B4-BE49-F238E27FC236}">
                      <a16:creationId xmlns:a16="http://schemas.microsoft.com/office/drawing/2014/main" id="{F3F7FC30-BAE6-6C8B-5539-2458004E10CB}"/>
                    </a:ext>
                  </a:extLst>
                </p14:cNvPr>
                <p14:cNvContentPartPr/>
                <p14:nvPr/>
              </p14:nvContentPartPr>
              <p14:xfrm>
                <a:off x="8095667" y="4652988"/>
                <a:ext cx="430560" cy="271799"/>
              </p14:xfrm>
            </p:contentPart>
          </mc:Choice>
          <mc:Fallback xmlns="">
            <p:pic>
              <p:nvPicPr>
                <p:cNvPr id="181" name="Ink 180">
                  <a:extLst>
                    <a:ext uri="{FF2B5EF4-FFF2-40B4-BE49-F238E27FC236}">
                      <a16:creationId xmlns:a16="http://schemas.microsoft.com/office/drawing/2014/main" id="{F3F7FC30-BAE6-6C8B-5539-2458004E10CB}"/>
                    </a:ext>
                  </a:extLst>
                </p:cNvPr>
                <p:cNvPicPr/>
                <p:nvPr/>
              </p:nvPicPr>
              <p:blipFill>
                <a:blip r:embed="rId192"/>
                <a:stretch>
                  <a:fillRect/>
                </a:stretch>
              </p:blipFill>
              <p:spPr>
                <a:xfrm>
                  <a:off x="8063172" y="4620437"/>
                  <a:ext cx="493925" cy="335273"/>
                </a:xfrm>
                <a:prstGeom prst="rect">
                  <a:avLst/>
                </a:prstGeom>
              </p:spPr>
            </p:pic>
          </mc:Fallback>
        </mc:AlternateContent>
        <mc:AlternateContent xmlns:mc="http://schemas.openxmlformats.org/markup-compatibility/2006" xmlns:p14="http://schemas.microsoft.com/office/powerpoint/2010/main">
          <mc:Choice Requires="p14">
            <p:contentPart p14:bwMode="auto" r:id="rId193">
              <p14:nvContentPartPr>
                <p14:cNvPr id="182" name="Ink 181">
                  <a:extLst>
                    <a:ext uri="{FF2B5EF4-FFF2-40B4-BE49-F238E27FC236}">
                      <a16:creationId xmlns:a16="http://schemas.microsoft.com/office/drawing/2014/main" id="{485EFF5E-BD93-5CE1-47EA-2DA010BB70FC}"/>
                    </a:ext>
                  </a:extLst>
                </p14:cNvPr>
                <p14:cNvContentPartPr/>
                <p14:nvPr/>
              </p14:nvContentPartPr>
              <p14:xfrm>
                <a:off x="9056506" y="4576668"/>
                <a:ext cx="421200" cy="257040"/>
              </p14:xfrm>
            </p:contentPart>
          </mc:Choice>
          <mc:Fallback xmlns="">
            <p:pic>
              <p:nvPicPr>
                <p:cNvPr id="182" name="Ink 181">
                  <a:extLst>
                    <a:ext uri="{FF2B5EF4-FFF2-40B4-BE49-F238E27FC236}">
                      <a16:creationId xmlns:a16="http://schemas.microsoft.com/office/drawing/2014/main" id="{485EFF5E-BD93-5CE1-47EA-2DA010BB70FC}"/>
                    </a:ext>
                  </a:extLst>
                </p:cNvPr>
                <p:cNvPicPr/>
                <p:nvPr/>
              </p:nvPicPr>
              <p:blipFill>
                <a:blip r:embed="rId194"/>
                <a:stretch>
                  <a:fillRect/>
                </a:stretch>
              </p:blipFill>
              <p:spPr>
                <a:xfrm>
                  <a:off x="9023981" y="4544131"/>
                  <a:ext cx="484624" cy="320487"/>
                </a:xfrm>
                <a:prstGeom prst="rect">
                  <a:avLst/>
                </a:prstGeom>
              </p:spPr>
            </p:pic>
          </mc:Fallback>
        </mc:AlternateContent>
        <mc:AlternateContent xmlns:mc="http://schemas.openxmlformats.org/markup-compatibility/2006" xmlns:p14="http://schemas.microsoft.com/office/powerpoint/2010/main">
          <mc:Choice Requires="p14">
            <p:contentPart p14:bwMode="auto" r:id="rId195">
              <p14:nvContentPartPr>
                <p14:cNvPr id="183" name="Ink 182">
                  <a:extLst>
                    <a:ext uri="{FF2B5EF4-FFF2-40B4-BE49-F238E27FC236}">
                      <a16:creationId xmlns:a16="http://schemas.microsoft.com/office/drawing/2014/main" id="{5FA3229B-9A73-5A4B-A325-6B8C596475AA}"/>
                    </a:ext>
                  </a:extLst>
                </p14:cNvPr>
                <p14:cNvContentPartPr/>
                <p14:nvPr/>
              </p14:nvContentPartPr>
              <p14:xfrm>
                <a:off x="9096467" y="3595308"/>
                <a:ext cx="156960" cy="102240"/>
              </p14:xfrm>
            </p:contentPart>
          </mc:Choice>
          <mc:Fallback xmlns="">
            <p:pic>
              <p:nvPicPr>
                <p:cNvPr id="183" name="Ink 182">
                  <a:extLst>
                    <a:ext uri="{FF2B5EF4-FFF2-40B4-BE49-F238E27FC236}">
                      <a16:creationId xmlns:a16="http://schemas.microsoft.com/office/drawing/2014/main" id="{5FA3229B-9A73-5A4B-A325-6B8C596475AA}"/>
                    </a:ext>
                  </a:extLst>
                </p:cNvPr>
                <p:cNvPicPr/>
                <p:nvPr/>
              </p:nvPicPr>
              <p:blipFill>
                <a:blip r:embed="rId196"/>
                <a:stretch>
                  <a:fillRect/>
                </a:stretch>
              </p:blipFill>
              <p:spPr>
                <a:xfrm>
                  <a:off x="9064104" y="3562851"/>
                  <a:ext cx="220068" cy="165531"/>
                </a:xfrm>
                <a:prstGeom prst="rect">
                  <a:avLst/>
                </a:prstGeom>
              </p:spPr>
            </p:pic>
          </mc:Fallback>
        </mc:AlternateContent>
        <mc:AlternateContent xmlns:mc="http://schemas.openxmlformats.org/markup-compatibility/2006" xmlns:p14="http://schemas.microsoft.com/office/powerpoint/2010/main">
          <mc:Choice Requires="p14">
            <p:contentPart p14:bwMode="auto" r:id="rId197">
              <p14:nvContentPartPr>
                <p14:cNvPr id="184" name="Ink 183">
                  <a:extLst>
                    <a:ext uri="{FF2B5EF4-FFF2-40B4-BE49-F238E27FC236}">
                      <a16:creationId xmlns:a16="http://schemas.microsoft.com/office/drawing/2014/main" id="{5957B5BD-07DF-A8F8-02D9-A9204DD96B81}"/>
                    </a:ext>
                  </a:extLst>
                </p14:cNvPr>
                <p14:cNvContentPartPr/>
                <p14:nvPr/>
              </p14:nvContentPartPr>
              <p14:xfrm>
                <a:off x="9291226" y="3682428"/>
                <a:ext cx="64440" cy="39241"/>
              </p14:xfrm>
            </p:contentPart>
          </mc:Choice>
          <mc:Fallback xmlns="">
            <p:pic>
              <p:nvPicPr>
                <p:cNvPr id="184" name="Ink 183">
                  <a:extLst>
                    <a:ext uri="{FF2B5EF4-FFF2-40B4-BE49-F238E27FC236}">
                      <a16:creationId xmlns:a16="http://schemas.microsoft.com/office/drawing/2014/main" id="{5957B5BD-07DF-A8F8-02D9-A9204DD96B81}"/>
                    </a:ext>
                  </a:extLst>
                </p:cNvPr>
                <p:cNvPicPr/>
                <p:nvPr/>
              </p:nvPicPr>
              <p:blipFill>
                <a:blip r:embed="rId198"/>
                <a:stretch>
                  <a:fillRect/>
                </a:stretch>
              </p:blipFill>
              <p:spPr>
                <a:xfrm>
                  <a:off x="9259006" y="3650395"/>
                  <a:ext cx="127269" cy="101706"/>
                </a:xfrm>
                <a:prstGeom prst="rect">
                  <a:avLst/>
                </a:prstGeom>
              </p:spPr>
            </p:pic>
          </mc:Fallback>
        </mc:AlternateContent>
        <mc:AlternateContent xmlns:mc="http://schemas.openxmlformats.org/markup-compatibility/2006" xmlns:p14="http://schemas.microsoft.com/office/powerpoint/2010/main">
          <mc:Choice Requires="p14">
            <p:contentPart p14:bwMode="auto" r:id="rId199">
              <p14:nvContentPartPr>
                <p14:cNvPr id="185" name="Ink 184">
                  <a:extLst>
                    <a:ext uri="{FF2B5EF4-FFF2-40B4-BE49-F238E27FC236}">
                      <a16:creationId xmlns:a16="http://schemas.microsoft.com/office/drawing/2014/main" id="{45DD948C-0A28-B765-8276-5BBA67247BD5}"/>
                    </a:ext>
                  </a:extLst>
                </p14:cNvPr>
                <p14:cNvContentPartPr/>
                <p14:nvPr/>
              </p14:nvContentPartPr>
              <p14:xfrm>
                <a:off x="9376546" y="3756226"/>
                <a:ext cx="61560" cy="35280"/>
              </p14:xfrm>
            </p:contentPart>
          </mc:Choice>
          <mc:Fallback xmlns="">
            <p:pic>
              <p:nvPicPr>
                <p:cNvPr id="185" name="Ink 184">
                  <a:extLst>
                    <a:ext uri="{FF2B5EF4-FFF2-40B4-BE49-F238E27FC236}">
                      <a16:creationId xmlns:a16="http://schemas.microsoft.com/office/drawing/2014/main" id="{45DD948C-0A28-B765-8276-5BBA67247BD5}"/>
                    </a:ext>
                  </a:extLst>
                </p:cNvPr>
                <p:cNvPicPr/>
                <p:nvPr/>
              </p:nvPicPr>
              <p:blipFill>
                <a:blip r:embed="rId200"/>
                <a:stretch>
                  <a:fillRect/>
                </a:stretch>
              </p:blipFill>
              <p:spPr>
                <a:xfrm>
                  <a:off x="9344146" y="3724153"/>
                  <a:ext cx="124740" cy="97822"/>
                </a:xfrm>
                <a:prstGeom prst="rect">
                  <a:avLst/>
                </a:prstGeom>
              </p:spPr>
            </p:pic>
          </mc:Fallback>
        </mc:AlternateContent>
        <mc:AlternateContent xmlns:mc="http://schemas.openxmlformats.org/markup-compatibility/2006" xmlns:p14="http://schemas.microsoft.com/office/powerpoint/2010/main">
          <mc:Choice Requires="p14">
            <p:contentPart p14:bwMode="auto" r:id="rId201">
              <p14:nvContentPartPr>
                <p14:cNvPr id="186" name="Ink 185">
                  <a:extLst>
                    <a:ext uri="{FF2B5EF4-FFF2-40B4-BE49-F238E27FC236}">
                      <a16:creationId xmlns:a16="http://schemas.microsoft.com/office/drawing/2014/main" id="{B8D7E5B0-FAA9-3172-0ABE-A320B3960954}"/>
                    </a:ext>
                  </a:extLst>
                </p14:cNvPr>
                <p14:cNvContentPartPr/>
                <p14:nvPr/>
              </p14:nvContentPartPr>
              <p14:xfrm>
                <a:off x="9444226" y="3823185"/>
                <a:ext cx="25560" cy="1800"/>
              </p14:xfrm>
            </p:contentPart>
          </mc:Choice>
          <mc:Fallback xmlns="">
            <p:pic>
              <p:nvPicPr>
                <p:cNvPr id="186" name="Ink 185">
                  <a:extLst>
                    <a:ext uri="{FF2B5EF4-FFF2-40B4-BE49-F238E27FC236}">
                      <a16:creationId xmlns:a16="http://schemas.microsoft.com/office/drawing/2014/main" id="{B8D7E5B0-FAA9-3172-0ABE-A320B3960954}"/>
                    </a:ext>
                  </a:extLst>
                </p:cNvPr>
                <p:cNvPicPr/>
                <p:nvPr/>
              </p:nvPicPr>
              <p:blipFill>
                <a:blip r:embed="rId202"/>
                <a:stretch>
                  <a:fillRect/>
                </a:stretch>
              </p:blipFill>
              <p:spPr>
                <a:xfrm>
                  <a:off x="9412276" y="3799185"/>
                  <a:ext cx="87863" cy="48600"/>
                </a:xfrm>
                <a:prstGeom prst="rect">
                  <a:avLst/>
                </a:prstGeom>
              </p:spPr>
            </p:pic>
          </mc:Fallback>
        </mc:AlternateContent>
        <mc:AlternateContent xmlns:mc="http://schemas.openxmlformats.org/markup-compatibility/2006" xmlns:p14="http://schemas.microsoft.com/office/powerpoint/2010/main">
          <mc:Choice Requires="p14">
            <p:contentPart p14:bwMode="auto" r:id="rId203">
              <p14:nvContentPartPr>
                <p14:cNvPr id="187" name="Ink 186">
                  <a:extLst>
                    <a:ext uri="{FF2B5EF4-FFF2-40B4-BE49-F238E27FC236}">
                      <a16:creationId xmlns:a16="http://schemas.microsoft.com/office/drawing/2014/main" id="{795F9AD1-1C57-0676-3BEE-0FD3BE69119F}"/>
                    </a:ext>
                  </a:extLst>
                </p14:cNvPr>
                <p14:cNvContentPartPr/>
                <p14:nvPr/>
              </p14:nvContentPartPr>
              <p14:xfrm>
                <a:off x="9514785" y="3903465"/>
                <a:ext cx="64080" cy="5760"/>
              </p14:xfrm>
            </p:contentPart>
          </mc:Choice>
          <mc:Fallback xmlns="">
            <p:pic>
              <p:nvPicPr>
                <p:cNvPr id="187" name="Ink 186">
                  <a:extLst>
                    <a:ext uri="{FF2B5EF4-FFF2-40B4-BE49-F238E27FC236}">
                      <a16:creationId xmlns:a16="http://schemas.microsoft.com/office/drawing/2014/main" id="{795F9AD1-1C57-0676-3BEE-0FD3BE69119F}"/>
                    </a:ext>
                  </a:extLst>
                </p:cNvPr>
                <p:cNvPicPr/>
                <p:nvPr/>
              </p:nvPicPr>
              <p:blipFill>
                <a:blip r:embed="rId204"/>
                <a:stretch>
                  <a:fillRect/>
                </a:stretch>
              </p:blipFill>
              <p:spPr>
                <a:xfrm>
                  <a:off x="9482339" y="3874665"/>
                  <a:ext cx="127349" cy="61920"/>
                </a:xfrm>
                <a:prstGeom prst="rect">
                  <a:avLst/>
                </a:prstGeom>
              </p:spPr>
            </p:pic>
          </mc:Fallback>
        </mc:AlternateContent>
        <mc:AlternateContent xmlns:mc="http://schemas.openxmlformats.org/markup-compatibility/2006" xmlns:p14="http://schemas.microsoft.com/office/powerpoint/2010/main">
          <mc:Choice Requires="p14">
            <p:contentPart p14:bwMode="auto" r:id="rId205">
              <p14:nvContentPartPr>
                <p14:cNvPr id="188" name="Ink 187">
                  <a:extLst>
                    <a:ext uri="{FF2B5EF4-FFF2-40B4-BE49-F238E27FC236}">
                      <a16:creationId xmlns:a16="http://schemas.microsoft.com/office/drawing/2014/main" id="{214D922A-1C94-3B26-5EB8-559B27988F69}"/>
                    </a:ext>
                  </a:extLst>
                </p14:cNvPr>
                <p14:cNvContentPartPr/>
                <p14:nvPr/>
              </p14:nvContentPartPr>
              <p14:xfrm>
                <a:off x="9534584" y="3995986"/>
                <a:ext cx="13680" cy="15120"/>
              </p14:xfrm>
            </p:contentPart>
          </mc:Choice>
          <mc:Fallback xmlns="">
            <p:pic>
              <p:nvPicPr>
                <p:cNvPr id="188" name="Ink 187">
                  <a:extLst>
                    <a:ext uri="{FF2B5EF4-FFF2-40B4-BE49-F238E27FC236}">
                      <a16:creationId xmlns:a16="http://schemas.microsoft.com/office/drawing/2014/main" id="{214D922A-1C94-3B26-5EB8-559B27988F69}"/>
                    </a:ext>
                  </a:extLst>
                </p:cNvPr>
                <p:cNvPicPr/>
                <p:nvPr/>
              </p:nvPicPr>
              <p:blipFill>
                <a:blip r:embed="rId206"/>
                <a:stretch>
                  <a:fillRect/>
                </a:stretch>
              </p:blipFill>
              <p:spPr>
                <a:xfrm>
                  <a:off x="9502396" y="3964154"/>
                  <a:ext cx="76447" cy="77192"/>
                </a:xfrm>
                <a:prstGeom prst="rect">
                  <a:avLst/>
                </a:prstGeom>
              </p:spPr>
            </p:pic>
          </mc:Fallback>
        </mc:AlternateContent>
        <mc:AlternateContent xmlns:mc="http://schemas.openxmlformats.org/markup-compatibility/2006" xmlns:p14="http://schemas.microsoft.com/office/powerpoint/2010/main">
          <mc:Choice Requires="p14">
            <p:contentPart p14:bwMode="auto" r:id="rId207">
              <p14:nvContentPartPr>
                <p14:cNvPr id="189" name="Ink 188">
                  <a:extLst>
                    <a:ext uri="{FF2B5EF4-FFF2-40B4-BE49-F238E27FC236}">
                      <a16:creationId xmlns:a16="http://schemas.microsoft.com/office/drawing/2014/main" id="{7A96E56B-3629-FE40-706C-F90C74A84BC3}"/>
                    </a:ext>
                  </a:extLst>
                </p14:cNvPr>
                <p14:cNvContentPartPr/>
                <p14:nvPr/>
              </p14:nvContentPartPr>
              <p14:xfrm>
                <a:off x="9516225" y="4075186"/>
                <a:ext cx="46800" cy="19079"/>
              </p14:xfrm>
            </p:contentPart>
          </mc:Choice>
          <mc:Fallback xmlns="">
            <p:pic>
              <p:nvPicPr>
                <p:cNvPr id="189" name="Ink 188">
                  <a:extLst>
                    <a:ext uri="{FF2B5EF4-FFF2-40B4-BE49-F238E27FC236}">
                      <a16:creationId xmlns:a16="http://schemas.microsoft.com/office/drawing/2014/main" id="{7A96E56B-3629-FE40-706C-F90C74A84BC3}"/>
                    </a:ext>
                  </a:extLst>
                </p:cNvPr>
                <p:cNvPicPr/>
                <p:nvPr/>
              </p:nvPicPr>
              <p:blipFill>
                <a:blip r:embed="rId208"/>
                <a:stretch>
                  <a:fillRect/>
                </a:stretch>
              </p:blipFill>
              <p:spPr>
                <a:xfrm>
                  <a:off x="9483949" y="4043388"/>
                  <a:ext cx="109738" cy="81086"/>
                </a:xfrm>
                <a:prstGeom prst="rect">
                  <a:avLst/>
                </a:prstGeom>
              </p:spPr>
            </p:pic>
          </mc:Fallback>
        </mc:AlternateContent>
        <mc:AlternateContent xmlns:mc="http://schemas.openxmlformats.org/markup-compatibility/2006" xmlns:p14="http://schemas.microsoft.com/office/powerpoint/2010/main">
          <mc:Choice Requires="p14">
            <p:contentPart p14:bwMode="auto" r:id="rId209">
              <p14:nvContentPartPr>
                <p14:cNvPr id="190" name="Ink 189">
                  <a:extLst>
                    <a:ext uri="{FF2B5EF4-FFF2-40B4-BE49-F238E27FC236}">
                      <a16:creationId xmlns:a16="http://schemas.microsoft.com/office/drawing/2014/main" id="{32CEB530-455B-9D92-07ED-06A63039CD7A}"/>
                    </a:ext>
                  </a:extLst>
                </p14:cNvPr>
                <p14:cNvContentPartPr/>
                <p14:nvPr/>
              </p14:nvContentPartPr>
              <p14:xfrm>
                <a:off x="8050665" y="4830105"/>
                <a:ext cx="40320" cy="29880"/>
              </p14:xfrm>
            </p:contentPart>
          </mc:Choice>
          <mc:Fallback xmlns="">
            <p:pic>
              <p:nvPicPr>
                <p:cNvPr id="190" name="Ink 189">
                  <a:extLst>
                    <a:ext uri="{FF2B5EF4-FFF2-40B4-BE49-F238E27FC236}">
                      <a16:creationId xmlns:a16="http://schemas.microsoft.com/office/drawing/2014/main" id="{32CEB530-455B-9D92-07ED-06A63039CD7A}"/>
                    </a:ext>
                  </a:extLst>
                </p:cNvPr>
                <p:cNvPicPr/>
                <p:nvPr/>
              </p:nvPicPr>
              <p:blipFill>
                <a:blip r:embed="rId210"/>
                <a:stretch>
                  <a:fillRect/>
                </a:stretch>
              </p:blipFill>
              <p:spPr>
                <a:xfrm>
                  <a:off x="7981315" y="4760654"/>
                  <a:ext cx="177408" cy="167166"/>
                </a:xfrm>
                <a:prstGeom prst="rect">
                  <a:avLst/>
                </a:prstGeom>
              </p:spPr>
            </p:pic>
          </mc:Fallback>
        </mc:AlternateContent>
        <mc:AlternateContent xmlns:mc="http://schemas.openxmlformats.org/markup-compatibility/2006" xmlns:p14="http://schemas.microsoft.com/office/powerpoint/2010/main">
          <mc:Choice Requires="p14">
            <p:contentPart p14:bwMode="auto" r:id="rId211">
              <p14:nvContentPartPr>
                <p14:cNvPr id="191" name="Ink 190">
                  <a:extLst>
                    <a:ext uri="{FF2B5EF4-FFF2-40B4-BE49-F238E27FC236}">
                      <a16:creationId xmlns:a16="http://schemas.microsoft.com/office/drawing/2014/main" id="{E9D52521-875C-0176-7C6A-5A5885D918E4}"/>
                    </a:ext>
                  </a:extLst>
                </p14:cNvPr>
                <p14:cNvContentPartPr/>
                <p14:nvPr/>
              </p14:nvContentPartPr>
              <p14:xfrm>
                <a:off x="8118345" y="4803466"/>
                <a:ext cx="361" cy="361"/>
              </p14:xfrm>
            </p:contentPart>
          </mc:Choice>
          <mc:Fallback xmlns="">
            <p:pic>
              <p:nvPicPr>
                <p:cNvPr id="191" name="Ink 190">
                  <a:extLst>
                    <a:ext uri="{FF2B5EF4-FFF2-40B4-BE49-F238E27FC236}">
                      <a16:creationId xmlns:a16="http://schemas.microsoft.com/office/drawing/2014/main" id="{E9D52521-875C-0176-7C6A-5A5885D918E4}"/>
                    </a:ext>
                  </a:extLst>
                </p:cNvPr>
                <p:cNvPicPr/>
                <p:nvPr/>
              </p:nvPicPr>
              <p:blipFill>
                <a:blip r:embed="rId212"/>
                <a:stretch>
                  <a:fillRect/>
                </a:stretch>
              </p:blipFill>
              <p:spPr>
                <a:xfrm>
                  <a:off x="8103905" y="4789026"/>
                  <a:ext cx="28519" cy="28519"/>
                </a:xfrm>
                <a:prstGeom prst="rect">
                  <a:avLst/>
                </a:prstGeom>
              </p:spPr>
            </p:pic>
          </mc:Fallback>
        </mc:AlternateContent>
        <mc:AlternateContent xmlns:mc="http://schemas.openxmlformats.org/markup-compatibility/2006" xmlns:p14="http://schemas.microsoft.com/office/powerpoint/2010/main">
          <mc:Choice Requires="p14">
            <p:contentPart p14:bwMode="auto" r:id="rId213">
              <p14:nvContentPartPr>
                <p14:cNvPr id="192" name="Ink 191">
                  <a:extLst>
                    <a:ext uri="{FF2B5EF4-FFF2-40B4-BE49-F238E27FC236}">
                      <a16:creationId xmlns:a16="http://schemas.microsoft.com/office/drawing/2014/main" id="{9646CC76-2E2D-BA84-B11F-D2ED95C792F3}"/>
                    </a:ext>
                  </a:extLst>
                </p14:cNvPr>
                <p14:cNvContentPartPr/>
                <p14:nvPr/>
              </p14:nvContentPartPr>
              <p14:xfrm>
                <a:off x="8097105" y="3776027"/>
                <a:ext cx="1217520" cy="1028160"/>
              </p14:xfrm>
            </p:contentPart>
          </mc:Choice>
          <mc:Fallback xmlns="">
            <p:pic>
              <p:nvPicPr>
                <p:cNvPr id="192" name="Ink 191">
                  <a:extLst>
                    <a:ext uri="{FF2B5EF4-FFF2-40B4-BE49-F238E27FC236}">
                      <a16:creationId xmlns:a16="http://schemas.microsoft.com/office/drawing/2014/main" id="{9646CC76-2E2D-BA84-B11F-D2ED95C792F3}"/>
                    </a:ext>
                  </a:extLst>
                </p:cNvPr>
                <p:cNvPicPr/>
                <p:nvPr/>
              </p:nvPicPr>
              <p:blipFill>
                <a:blip r:embed="rId214"/>
                <a:stretch>
                  <a:fillRect/>
                </a:stretch>
              </p:blipFill>
              <p:spPr>
                <a:xfrm>
                  <a:off x="8064573" y="3743490"/>
                  <a:ext cx="1280958" cy="1091607"/>
                </a:xfrm>
                <a:prstGeom prst="rect">
                  <a:avLst/>
                </a:prstGeom>
              </p:spPr>
            </p:pic>
          </mc:Fallback>
        </mc:AlternateContent>
        <mc:AlternateContent xmlns:mc="http://schemas.openxmlformats.org/markup-compatibility/2006" xmlns:p14="http://schemas.microsoft.com/office/powerpoint/2010/main">
          <mc:Choice Requires="p14">
            <p:contentPart p14:bwMode="auto" r:id="rId215">
              <p14:nvContentPartPr>
                <p14:cNvPr id="193" name="Ink 192">
                  <a:extLst>
                    <a:ext uri="{FF2B5EF4-FFF2-40B4-BE49-F238E27FC236}">
                      <a16:creationId xmlns:a16="http://schemas.microsoft.com/office/drawing/2014/main" id="{4E273223-2846-B6BB-E92A-5082F5AE094A}"/>
                    </a:ext>
                  </a:extLst>
                </p14:cNvPr>
                <p14:cNvContentPartPr/>
                <p14:nvPr/>
              </p14:nvContentPartPr>
              <p14:xfrm>
                <a:off x="9278265" y="3952426"/>
                <a:ext cx="68041" cy="35999"/>
              </p14:xfrm>
            </p:contentPart>
          </mc:Choice>
          <mc:Fallback xmlns="">
            <p:pic>
              <p:nvPicPr>
                <p:cNvPr id="193" name="Ink 192">
                  <a:extLst>
                    <a:ext uri="{FF2B5EF4-FFF2-40B4-BE49-F238E27FC236}">
                      <a16:creationId xmlns:a16="http://schemas.microsoft.com/office/drawing/2014/main" id="{4E273223-2846-B6BB-E92A-5082F5AE094A}"/>
                    </a:ext>
                  </a:extLst>
                </p:cNvPr>
                <p:cNvPicPr/>
                <p:nvPr/>
              </p:nvPicPr>
              <p:blipFill>
                <a:blip r:embed="rId216"/>
                <a:stretch>
                  <a:fillRect/>
                </a:stretch>
              </p:blipFill>
              <p:spPr>
                <a:xfrm>
                  <a:off x="9245865" y="3920427"/>
                  <a:ext cx="131222" cy="98397"/>
                </a:xfrm>
                <a:prstGeom prst="rect">
                  <a:avLst/>
                </a:prstGeom>
              </p:spPr>
            </p:pic>
          </mc:Fallback>
        </mc:AlternateContent>
        <mc:AlternateContent xmlns:mc="http://schemas.openxmlformats.org/markup-compatibility/2006" xmlns:p14="http://schemas.microsoft.com/office/powerpoint/2010/main">
          <mc:Choice Requires="p14">
            <p:contentPart p14:bwMode="auto" r:id="rId217">
              <p14:nvContentPartPr>
                <p14:cNvPr id="194" name="Ink 193">
                  <a:extLst>
                    <a:ext uri="{FF2B5EF4-FFF2-40B4-BE49-F238E27FC236}">
                      <a16:creationId xmlns:a16="http://schemas.microsoft.com/office/drawing/2014/main" id="{63DBA008-6C36-6501-0442-6C37F31D6BAC}"/>
                    </a:ext>
                  </a:extLst>
                </p14:cNvPr>
                <p14:cNvContentPartPr/>
                <p14:nvPr/>
              </p14:nvContentPartPr>
              <p14:xfrm>
                <a:off x="8238467" y="3879098"/>
                <a:ext cx="1218241" cy="992520"/>
              </p14:xfrm>
            </p:contentPart>
          </mc:Choice>
          <mc:Fallback xmlns="">
            <p:pic>
              <p:nvPicPr>
                <p:cNvPr id="194" name="Ink 193">
                  <a:extLst>
                    <a:ext uri="{FF2B5EF4-FFF2-40B4-BE49-F238E27FC236}">
                      <a16:creationId xmlns:a16="http://schemas.microsoft.com/office/drawing/2014/main" id="{63DBA008-6C36-6501-0442-6C37F31D6BAC}"/>
                    </a:ext>
                  </a:extLst>
                </p:cNvPr>
                <p:cNvPicPr/>
                <p:nvPr/>
              </p:nvPicPr>
              <p:blipFill>
                <a:blip r:embed="rId218"/>
                <a:stretch>
                  <a:fillRect/>
                </a:stretch>
              </p:blipFill>
              <p:spPr>
                <a:xfrm>
                  <a:off x="8205937" y="3846530"/>
                  <a:ext cx="1281674" cy="1056028"/>
                </a:xfrm>
                <a:prstGeom prst="rect">
                  <a:avLst/>
                </a:prstGeom>
              </p:spPr>
            </p:pic>
          </mc:Fallback>
        </mc:AlternateContent>
      </p:grpSp>
      <p:grpSp>
        <p:nvGrpSpPr>
          <p:cNvPr id="197" name="Group 196">
            <a:extLst>
              <a:ext uri="{FF2B5EF4-FFF2-40B4-BE49-F238E27FC236}">
                <a16:creationId xmlns:a16="http://schemas.microsoft.com/office/drawing/2014/main" id="{DDF721B2-05F3-B2F2-D059-7F425E23E509}"/>
              </a:ext>
            </a:extLst>
          </p:cNvPr>
          <p:cNvGrpSpPr/>
          <p:nvPr/>
        </p:nvGrpSpPr>
        <p:grpSpPr>
          <a:xfrm>
            <a:off x="6771145" y="2022258"/>
            <a:ext cx="577167" cy="633793"/>
            <a:chOff x="9613057" y="2422069"/>
            <a:chExt cx="1394613" cy="1531441"/>
          </a:xfrm>
        </p:grpSpPr>
        <mc:AlternateContent xmlns:mc="http://schemas.openxmlformats.org/markup-compatibility/2006" xmlns:p14="http://schemas.microsoft.com/office/powerpoint/2010/main">
          <mc:Choice Requires="p14">
            <p:contentPart p14:bwMode="auto" r:id="rId219">
              <p14:nvContentPartPr>
                <p14:cNvPr id="198" name="Ink 197">
                  <a:extLst>
                    <a:ext uri="{FF2B5EF4-FFF2-40B4-BE49-F238E27FC236}">
                      <a16:creationId xmlns:a16="http://schemas.microsoft.com/office/drawing/2014/main" id="{C60F141D-0241-E790-9ED4-FD78DDFAEE56}"/>
                    </a:ext>
                  </a:extLst>
                </p14:cNvPr>
                <p14:cNvContentPartPr/>
                <p14:nvPr/>
              </p14:nvContentPartPr>
              <p14:xfrm>
                <a:off x="10048661" y="3349790"/>
                <a:ext cx="358559" cy="603720"/>
              </p14:xfrm>
            </p:contentPart>
          </mc:Choice>
          <mc:Fallback xmlns="">
            <p:pic>
              <p:nvPicPr>
                <p:cNvPr id="198" name="Ink 197">
                  <a:extLst>
                    <a:ext uri="{FF2B5EF4-FFF2-40B4-BE49-F238E27FC236}">
                      <a16:creationId xmlns:a16="http://schemas.microsoft.com/office/drawing/2014/main" id="{C60F141D-0241-E790-9ED4-FD78DDFAEE56}"/>
                    </a:ext>
                  </a:extLst>
                </p:cNvPr>
                <p:cNvPicPr/>
                <p:nvPr/>
              </p:nvPicPr>
              <p:blipFill>
                <a:blip r:embed="rId220"/>
                <a:stretch>
                  <a:fillRect/>
                </a:stretch>
              </p:blipFill>
              <p:spPr>
                <a:xfrm>
                  <a:off x="9960975" y="3262055"/>
                  <a:ext cx="533932" cy="779190"/>
                </a:xfrm>
                <a:prstGeom prst="rect">
                  <a:avLst/>
                </a:prstGeom>
              </p:spPr>
            </p:pic>
          </mc:Fallback>
        </mc:AlternateContent>
        <mc:AlternateContent xmlns:mc="http://schemas.openxmlformats.org/markup-compatibility/2006" xmlns:p14="http://schemas.microsoft.com/office/powerpoint/2010/main">
          <mc:Choice Requires="p14">
            <p:contentPart p14:bwMode="auto" r:id="rId221">
              <p14:nvContentPartPr>
                <p14:cNvPr id="199" name="Ink 198">
                  <a:extLst>
                    <a:ext uri="{FF2B5EF4-FFF2-40B4-BE49-F238E27FC236}">
                      <a16:creationId xmlns:a16="http://schemas.microsoft.com/office/drawing/2014/main" id="{2E0B717B-3407-E304-71CA-A6EB1F30500E}"/>
                    </a:ext>
                  </a:extLst>
                </p14:cNvPr>
                <p14:cNvContentPartPr/>
                <p14:nvPr/>
              </p14:nvContentPartPr>
              <p14:xfrm>
                <a:off x="9858941" y="2530429"/>
                <a:ext cx="1025279" cy="893521"/>
              </p14:xfrm>
            </p:contentPart>
          </mc:Choice>
          <mc:Fallback xmlns="">
            <p:pic>
              <p:nvPicPr>
                <p:cNvPr id="199" name="Ink 198">
                  <a:extLst>
                    <a:ext uri="{FF2B5EF4-FFF2-40B4-BE49-F238E27FC236}">
                      <a16:creationId xmlns:a16="http://schemas.microsoft.com/office/drawing/2014/main" id="{2E0B717B-3407-E304-71CA-A6EB1F30500E}"/>
                    </a:ext>
                  </a:extLst>
                </p:cNvPr>
                <p:cNvPicPr/>
                <p:nvPr/>
              </p:nvPicPr>
              <p:blipFill>
                <a:blip r:embed="rId222"/>
                <a:stretch>
                  <a:fillRect/>
                </a:stretch>
              </p:blipFill>
              <p:spPr>
                <a:xfrm>
                  <a:off x="9747724" y="2419173"/>
                  <a:ext cx="1246844" cy="1115163"/>
                </a:xfrm>
                <a:prstGeom prst="rect">
                  <a:avLst/>
                </a:prstGeom>
              </p:spPr>
            </p:pic>
          </mc:Fallback>
        </mc:AlternateContent>
        <mc:AlternateContent xmlns:mc="http://schemas.openxmlformats.org/markup-compatibility/2006" xmlns:p14="http://schemas.microsoft.com/office/powerpoint/2010/main">
          <mc:Choice Requires="p14">
            <p:contentPart p14:bwMode="auto" r:id="rId223">
              <p14:nvContentPartPr>
                <p14:cNvPr id="200" name="Ink 199">
                  <a:extLst>
                    <a:ext uri="{FF2B5EF4-FFF2-40B4-BE49-F238E27FC236}">
                      <a16:creationId xmlns:a16="http://schemas.microsoft.com/office/drawing/2014/main" id="{2588AEA9-C676-CDF1-2B5F-61CC9A7E0FFD}"/>
                    </a:ext>
                  </a:extLst>
                </p14:cNvPr>
                <p14:cNvContentPartPr/>
                <p14:nvPr/>
              </p14:nvContentPartPr>
              <p14:xfrm>
                <a:off x="9701260" y="2449428"/>
                <a:ext cx="1289879" cy="1148041"/>
              </p14:xfrm>
            </p:contentPart>
          </mc:Choice>
          <mc:Fallback xmlns="">
            <p:pic>
              <p:nvPicPr>
                <p:cNvPr id="200" name="Ink 199">
                  <a:extLst>
                    <a:ext uri="{FF2B5EF4-FFF2-40B4-BE49-F238E27FC236}">
                      <a16:creationId xmlns:a16="http://schemas.microsoft.com/office/drawing/2014/main" id="{2588AEA9-C676-CDF1-2B5F-61CC9A7E0FFD}"/>
                    </a:ext>
                  </a:extLst>
                </p:cNvPr>
                <p:cNvPicPr/>
                <p:nvPr/>
              </p:nvPicPr>
              <p:blipFill>
                <a:blip r:embed="rId224"/>
                <a:stretch>
                  <a:fillRect/>
                </a:stretch>
              </p:blipFill>
              <p:spPr>
                <a:xfrm>
                  <a:off x="9666492" y="2414665"/>
                  <a:ext cx="1357676" cy="1215828"/>
                </a:xfrm>
                <a:prstGeom prst="rect">
                  <a:avLst/>
                </a:prstGeom>
              </p:spPr>
            </p:pic>
          </mc:Fallback>
        </mc:AlternateContent>
        <mc:AlternateContent xmlns:mc="http://schemas.openxmlformats.org/markup-compatibility/2006" xmlns:p14="http://schemas.microsoft.com/office/powerpoint/2010/main">
          <mc:Choice Requires="p14">
            <p:contentPart p14:bwMode="auto" r:id="rId225">
              <p14:nvContentPartPr>
                <p14:cNvPr id="201" name="Ink 200">
                  <a:extLst>
                    <a:ext uri="{FF2B5EF4-FFF2-40B4-BE49-F238E27FC236}">
                      <a16:creationId xmlns:a16="http://schemas.microsoft.com/office/drawing/2014/main" id="{B7F78544-67FA-20EF-0C0E-414B717A197A}"/>
                    </a:ext>
                  </a:extLst>
                </p14:cNvPr>
                <p14:cNvContentPartPr/>
                <p14:nvPr/>
              </p14:nvContentPartPr>
              <p14:xfrm>
                <a:off x="9648701" y="3131268"/>
                <a:ext cx="154440" cy="16561"/>
              </p14:xfrm>
            </p:contentPart>
          </mc:Choice>
          <mc:Fallback xmlns="">
            <p:pic>
              <p:nvPicPr>
                <p:cNvPr id="201" name="Ink 200">
                  <a:extLst>
                    <a:ext uri="{FF2B5EF4-FFF2-40B4-BE49-F238E27FC236}">
                      <a16:creationId xmlns:a16="http://schemas.microsoft.com/office/drawing/2014/main" id="{B7F78544-67FA-20EF-0C0E-414B717A197A}"/>
                    </a:ext>
                  </a:extLst>
                </p:cNvPr>
                <p:cNvPicPr/>
                <p:nvPr/>
              </p:nvPicPr>
              <p:blipFill>
                <a:blip r:embed="rId226"/>
                <a:stretch>
                  <a:fillRect/>
                </a:stretch>
              </p:blipFill>
              <p:spPr>
                <a:xfrm>
                  <a:off x="9613995" y="3098146"/>
                  <a:ext cx="222116" cy="81149"/>
                </a:xfrm>
                <a:prstGeom prst="rect">
                  <a:avLst/>
                </a:prstGeom>
              </p:spPr>
            </p:pic>
          </mc:Fallback>
        </mc:AlternateContent>
        <mc:AlternateContent xmlns:mc="http://schemas.openxmlformats.org/markup-compatibility/2006" xmlns:p14="http://schemas.microsoft.com/office/powerpoint/2010/main">
          <mc:Choice Requires="p14">
            <p:contentPart p14:bwMode="auto" r:id="rId227">
              <p14:nvContentPartPr>
                <p14:cNvPr id="202" name="Ink 201">
                  <a:extLst>
                    <a:ext uri="{FF2B5EF4-FFF2-40B4-BE49-F238E27FC236}">
                      <a16:creationId xmlns:a16="http://schemas.microsoft.com/office/drawing/2014/main" id="{84435D1A-A73B-33CB-C04D-AA5601C56EB7}"/>
                    </a:ext>
                  </a:extLst>
                </p14:cNvPr>
                <p14:cNvContentPartPr/>
                <p14:nvPr/>
              </p14:nvContentPartPr>
              <p14:xfrm>
                <a:off x="9655541" y="2958109"/>
                <a:ext cx="163800" cy="88920"/>
              </p14:xfrm>
            </p:contentPart>
          </mc:Choice>
          <mc:Fallback xmlns="">
            <p:pic>
              <p:nvPicPr>
                <p:cNvPr id="202" name="Ink 201">
                  <a:extLst>
                    <a:ext uri="{FF2B5EF4-FFF2-40B4-BE49-F238E27FC236}">
                      <a16:creationId xmlns:a16="http://schemas.microsoft.com/office/drawing/2014/main" id="{84435D1A-A73B-33CB-C04D-AA5601C56EB7}"/>
                    </a:ext>
                  </a:extLst>
                </p:cNvPr>
                <p:cNvPicPr/>
                <p:nvPr/>
              </p:nvPicPr>
              <p:blipFill>
                <a:blip r:embed="rId228"/>
                <a:stretch>
                  <a:fillRect/>
                </a:stretch>
              </p:blipFill>
              <p:spPr>
                <a:xfrm>
                  <a:off x="9620874" y="2923577"/>
                  <a:ext cx="231400" cy="156257"/>
                </a:xfrm>
                <a:prstGeom prst="rect">
                  <a:avLst/>
                </a:prstGeom>
              </p:spPr>
            </p:pic>
          </mc:Fallback>
        </mc:AlternateContent>
        <mc:AlternateContent xmlns:mc="http://schemas.openxmlformats.org/markup-compatibility/2006" xmlns:p14="http://schemas.microsoft.com/office/powerpoint/2010/main">
          <mc:Choice Requires="p14">
            <p:contentPart p14:bwMode="auto" r:id="rId229">
              <p14:nvContentPartPr>
                <p14:cNvPr id="203" name="Ink 202">
                  <a:extLst>
                    <a:ext uri="{FF2B5EF4-FFF2-40B4-BE49-F238E27FC236}">
                      <a16:creationId xmlns:a16="http://schemas.microsoft.com/office/drawing/2014/main" id="{AF4E7F2D-596D-27FD-E41F-1294211CE99F}"/>
                    </a:ext>
                  </a:extLst>
                </p14:cNvPr>
                <p14:cNvContentPartPr/>
                <p14:nvPr/>
              </p14:nvContentPartPr>
              <p14:xfrm>
                <a:off x="9613057" y="2879268"/>
                <a:ext cx="68039" cy="59400"/>
              </p14:xfrm>
            </p:contentPart>
          </mc:Choice>
          <mc:Fallback xmlns="">
            <p:pic>
              <p:nvPicPr>
                <p:cNvPr id="203" name="Ink 202">
                  <a:extLst>
                    <a:ext uri="{FF2B5EF4-FFF2-40B4-BE49-F238E27FC236}">
                      <a16:creationId xmlns:a16="http://schemas.microsoft.com/office/drawing/2014/main" id="{AF4E7F2D-596D-27FD-E41F-1294211CE99F}"/>
                    </a:ext>
                  </a:extLst>
                </p:cNvPr>
                <p:cNvPicPr/>
                <p:nvPr/>
              </p:nvPicPr>
              <p:blipFill>
                <a:blip r:embed="rId230"/>
                <a:stretch>
                  <a:fillRect/>
                </a:stretch>
              </p:blipFill>
              <p:spPr>
                <a:xfrm>
                  <a:off x="9578607" y="2844833"/>
                  <a:ext cx="135217" cy="126548"/>
                </a:xfrm>
                <a:prstGeom prst="rect">
                  <a:avLst/>
                </a:prstGeom>
              </p:spPr>
            </p:pic>
          </mc:Fallback>
        </mc:AlternateContent>
        <mc:AlternateContent xmlns:mc="http://schemas.openxmlformats.org/markup-compatibility/2006" xmlns:p14="http://schemas.microsoft.com/office/powerpoint/2010/main">
          <mc:Choice Requires="p14">
            <p:contentPart p14:bwMode="auto" r:id="rId231">
              <p14:nvContentPartPr>
                <p14:cNvPr id="204" name="Ink 203">
                  <a:extLst>
                    <a:ext uri="{FF2B5EF4-FFF2-40B4-BE49-F238E27FC236}">
                      <a16:creationId xmlns:a16="http://schemas.microsoft.com/office/drawing/2014/main" id="{6640BDDA-CE19-A252-99D1-09D6064725C3}"/>
                    </a:ext>
                  </a:extLst>
                </p14:cNvPr>
                <p14:cNvContentPartPr/>
                <p14:nvPr/>
              </p14:nvContentPartPr>
              <p14:xfrm>
                <a:off x="9623497" y="2811948"/>
                <a:ext cx="105120" cy="15120"/>
              </p14:xfrm>
            </p:contentPart>
          </mc:Choice>
          <mc:Fallback xmlns="">
            <p:pic>
              <p:nvPicPr>
                <p:cNvPr id="204" name="Ink 203">
                  <a:extLst>
                    <a:ext uri="{FF2B5EF4-FFF2-40B4-BE49-F238E27FC236}">
                      <a16:creationId xmlns:a16="http://schemas.microsoft.com/office/drawing/2014/main" id="{6640BDDA-CE19-A252-99D1-09D6064725C3}"/>
                    </a:ext>
                  </a:extLst>
                </p:cNvPr>
                <p:cNvPicPr/>
                <p:nvPr/>
              </p:nvPicPr>
              <p:blipFill>
                <a:blip r:embed="rId232"/>
                <a:stretch>
                  <a:fillRect/>
                </a:stretch>
              </p:blipFill>
              <p:spPr>
                <a:xfrm>
                  <a:off x="9588747" y="2778348"/>
                  <a:ext cx="172883" cy="80640"/>
                </a:xfrm>
                <a:prstGeom prst="rect">
                  <a:avLst/>
                </a:prstGeom>
              </p:spPr>
            </p:pic>
          </mc:Fallback>
        </mc:AlternateContent>
        <mc:AlternateContent xmlns:mc="http://schemas.openxmlformats.org/markup-compatibility/2006" xmlns:p14="http://schemas.microsoft.com/office/powerpoint/2010/main">
          <mc:Choice Requires="p14">
            <p:contentPart p14:bwMode="auto" r:id="rId233">
              <p14:nvContentPartPr>
                <p14:cNvPr id="205" name="Ink 204">
                  <a:extLst>
                    <a:ext uri="{FF2B5EF4-FFF2-40B4-BE49-F238E27FC236}">
                      <a16:creationId xmlns:a16="http://schemas.microsoft.com/office/drawing/2014/main" id="{232CEBA8-75D9-F31E-3E7C-DB098A6482DF}"/>
                    </a:ext>
                  </a:extLst>
                </p14:cNvPr>
                <p14:cNvContentPartPr/>
                <p14:nvPr/>
              </p14:nvContentPartPr>
              <p14:xfrm>
                <a:off x="9635380" y="2774508"/>
                <a:ext cx="91800" cy="10440"/>
              </p14:xfrm>
            </p:contentPart>
          </mc:Choice>
          <mc:Fallback xmlns="">
            <p:pic>
              <p:nvPicPr>
                <p:cNvPr id="205" name="Ink 204">
                  <a:extLst>
                    <a:ext uri="{FF2B5EF4-FFF2-40B4-BE49-F238E27FC236}">
                      <a16:creationId xmlns:a16="http://schemas.microsoft.com/office/drawing/2014/main" id="{232CEBA8-75D9-F31E-3E7C-DB098A6482DF}"/>
                    </a:ext>
                  </a:extLst>
                </p:cNvPr>
                <p:cNvPicPr/>
                <p:nvPr/>
              </p:nvPicPr>
              <p:blipFill>
                <a:blip r:embed="rId234"/>
                <a:stretch>
                  <a:fillRect/>
                </a:stretch>
              </p:blipFill>
              <p:spPr>
                <a:xfrm>
                  <a:off x="9600738" y="2742385"/>
                  <a:ext cx="159351" cy="73080"/>
                </a:xfrm>
                <a:prstGeom prst="rect">
                  <a:avLst/>
                </a:prstGeom>
              </p:spPr>
            </p:pic>
          </mc:Fallback>
        </mc:AlternateContent>
        <mc:AlternateContent xmlns:mc="http://schemas.openxmlformats.org/markup-compatibility/2006" xmlns:p14="http://schemas.microsoft.com/office/powerpoint/2010/main">
          <mc:Choice Requires="p14">
            <p:contentPart p14:bwMode="auto" r:id="rId235">
              <p14:nvContentPartPr>
                <p14:cNvPr id="206" name="Ink 205">
                  <a:extLst>
                    <a:ext uri="{FF2B5EF4-FFF2-40B4-BE49-F238E27FC236}">
                      <a16:creationId xmlns:a16="http://schemas.microsoft.com/office/drawing/2014/main" id="{C9533C79-2290-FE7D-9EC5-278057A31055}"/>
                    </a:ext>
                  </a:extLst>
                </p14:cNvPr>
                <p14:cNvContentPartPr/>
                <p14:nvPr/>
              </p14:nvContentPartPr>
              <p14:xfrm>
                <a:off x="9687224" y="2786747"/>
                <a:ext cx="81361" cy="5759"/>
              </p14:xfrm>
            </p:contentPart>
          </mc:Choice>
          <mc:Fallback xmlns="">
            <p:pic>
              <p:nvPicPr>
                <p:cNvPr id="206" name="Ink 205">
                  <a:extLst>
                    <a:ext uri="{FF2B5EF4-FFF2-40B4-BE49-F238E27FC236}">
                      <a16:creationId xmlns:a16="http://schemas.microsoft.com/office/drawing/2014/main" id="{C9533C79-2290-FE7D-9EC5-278057A31055}"/>
                    </a:ext>
                  </a:extLst>
                </p:cNvPr>
                <p:cNvPicPr/>
                <p:nvPr/>
              </p:nvPicPr>
              <p:blipFill>
                <a:blip r:embed="rId236"/>
                <a:stretch>
                  <a:fillRect/>
                </a:stretch>
              </p:blipFill>
              <p:spPr>
                <a:xfrm>
                  <a:off x="9652602" y="2753838"/>
                  <a:ext cx="148873" cy="69931"/>
                </a:xfrm>
                <a:prstGeom prst="rect">
                  <a:avLst/>
                </a:prstGeom>
              </p:spPr>
            </p:pic>
          </mc:Fallback>
        </mc:AlternateContent>
        <mc:AlternateContent xmlns:mc="http://schemas.openxmlformats.org/markup-compatibility/2006" xmlns:p14="http://schemas.microsoft.com/office/powerpoint/2010/main">
          <mc:Choice Requires="p14">
            <p:contentPart p14:bwMode="auto" r:id="rId237">
              <p14:nvContentPartPr>
                <p14:cNvPr id="207" name="Ink 206">
                  <a:extLst>
                    <a:ext uri="{FF2B5EF4-FFF2-40B4-BE49-F238E27FC236}">
                      <a16:creationId xmlns:a16="http://schemas.microsoft.com/office/drawing/2014/main" id="{2010136E-0342-FF0A-7518-8D2E210AD6E7}"/>
                    </a:ext>
                  </a:extLst>
                </p14:cNvPr>
                <p14:cNvContentPartPr/>
                <p14:nvPr/>
              </p14:nvContentPartPr>
              <p14:xfrm>
                <a:off x="9699100" y="2758308"/>
                <a:ext cx="53280" cy="21960"/>
              </p14:xfrm>
            </p:contentPart>
          </mc:Choice>
          <mc:Fallback xmlns="">
            <p:pic>
              <p:nvPicPr>
                <p:cNvPr id="207" name="Ink 206">
                  <a:extLst>
                    <a:ext uri="{FF2B5EF4-FFF2-40B4-BE49-F238E27FC236}">
                      <a16:creationId xmlns:a16="http://schemas.microsoft.com/office/drawing/2014/main" id="{2010136E-0342-FF0A-7518-8D2E210AD6E7}"/>
                    </a:ext>
                  </a:extLst>
                </p:cNvPr>
                <p:cNvPicPr/>
                <p:nvPr/>
              </p:nvPicPr>
              <p:blipFill>
                <a:blip r:embed="rId238"/>
                <a:stretch>
                  <a:fillRect/>
                </a:stretch>
              </p:blipFill>
              <p:spPr>
                <a:xfrm>
                  <a:off x="9664726" y="2724523"/>
                  <a:ext cx="120310" cy="87840"/>
                </a:xfrm>
                <a:prstGeom prst="rect">
                  <a:avLst/>
                </a:prstGeom>
              </p:spPr>
            </p:pic>
          </mc:Fallback>
        </mc:AlternateContent>
        <mc:AlternateContent xmlns:mc="http://schemas.openxmlformats.org/markup-compatibility/2006" xmlns:p14="http://schemas.microsoft.com/office/powerpoint/2010/main">
          <mc:Choice Requires="p14">
            <p:contentPart p14:bwMode="auto" r:id="rId239">
              <p14:nvContentPartPr>
                <p14:cNvPr id="208" name="Ink 207">
                  <a:extLst>
                    <a:ext uri="{FF2B5EF4-FFF2-40B4-BE49-F238E27FC236}">
                      <a16:creationId xmlns:a16="http://schemas.microsoft.com/office/drawing/2014/main" id="{54C6DC74-A2D7-AAF3-6BDE-50F36A78E37D}"/>
                    </a:ext>
                  </a:extLst>
                </p14:cNvPr>
                <p14:cNvContentPartPr/>
                <p14:nvPr/>
              </p14:nvContentPartPr>
              <p14:xfrm>
                <a:off x="9741579" y="2738508"/>
                <a:ext cx="89280" cy="7919"/>
              </p14:xfrm>
            </p:contentPart>
          </mc:Choice>
          <mc:Fallback xmlns="">
            <p:pic>
              <p:nvPicPr>
                <p:cNvPr id="208" name="Ink 207">
                  <a:extLst>
                    <a:ext uri="{FF2B5EF4-FFF2-40B4-BE49-F238E27FC236}">
                      <a16:creationId xmlns:a16="http://schemas.microsoft.com/office/drawing/2014/main" id="{54C6DC74-A2D7-AAF3-6BDE-50F36A78E37D}"/>
                    </a:ext>
                  </a:extLst>
                </p:cNvPr>
                <p:cNvPicPr/>
                <p:nvPr/>
              </p:nvPicPr>
              <p:blipFill>
                <a:blip r:embed="rId240"/>
                <a:stretch>
                  <a:fillRect/>
                </a:stretch>
              </p:blipFill>
              <p:spPr>
                <a:xfrm>
                  <a:off x="9706907" y="2706832"/>
                  <a:ext cx="156890" cy="69687"/>
                </a:xfrm>
                <a:prstGeom prst="rect">
                  <a:avLst/>
                </a:prstGeom>
              </p:spPr>
            </p:pic>
          </mc:Fallback>
        </mc:AlternateContent>
        <mc:AlternateContent xmlns:mc="http://schemas.openxmlformats.org/markup-compatibility/2006" xmlns:p14="http://schemas.microsoft.com/office/powerpoint/2010/main">
          <mc:Choice Requires="p14">
            <p:contentPart p14:bwMode="auto" r:id="rId241">
              <p14:nvContentPartPr>
                <p14:cNvPr id="209" name="Ink 208">
                  <a:extLst>
                    <a:ext uri="{FF2B5EF4-FFF2-40B4-BE49-F238E27FC236}">
                      <a16:creationId xmlns:a16="http://schemas.microsoft.com/office/drawing/2014/main" id="{A9F3110C-8523-BA92-CEF6-ED6C19A90BD4}"/>
                    </a:ext>
                  </a:extLst>
                </p14:cNvPr>
                <p14:cNvContentPartPr/>
                <p14:nvPr/>
              </p14:nvContentPartPr>
              <p14:xfrm>
                <a:off x="9760301" y="2670108"/>
                <a:ext cx="164880" cy="17280"/>
              </p14:xfrm>
            </p:contentPart>
          </mc:Choice>
          <mc:Fallback xmlns="">
            <p:pic>
              <p:nvPicPr>
                <p:cNvPr id="209" name="Ink 208">
                  <a:extLst>
                    <a:ext uri="{FF2B5EF4-FFF2-40B4-BE49-F238E27FC236}">
                      <a16:creationId xmlns:a16="http://schemas.microsoft.com/office/drawing/2014/main" id="{A9F3110C-8523-BA92-CEF6-ED6C19A90BD4}"/>
                    </a:ext>
                  </a:extLst>
                </p:cNvPr>
                <p:cNvPicPr/>
                <p:nvPr/>
              </p:nvPicPr>
              <p:blipFill>
                <a:blip r:embed="rId242"/>
                <a:stretch>
                  <a:fillRect/>
                </a:stretch>
              </p:blipFill>
              <p:spPr>
                <a:xfrm>
                  <a:off x="9725589" y="2635548"/>
                  <a:ext cx="232568" cy="84672"/>
                </a:xfrm>
                <a:prstGeom prst="rect">
                  <a:avLst/>
                </a:prstGeom>
              </p:spPr>
            </p:pic>
          </mc:Fallback>
        </mc:AlternateContent>
        <mc:AlternateContent xmlns:mc="http://schemas.openxmlformats.org/markup-compatibility/2006" xmlns:p14="http://schemas.microsoft.com/office/powerpoint/2010/main">
          <mc:Choice Requires="p14">
            <p:contentPart p14:bwMode="auto" r:id="rId243">
              <p14:nvContentPartPr>
                <p14:cNvPr id="210" name="Ink 209">
                  <a:extLst>
                    <a:ext uri="{FF2B5EF4-FFF2-40B4-BE49-F238E27FC236}">
                      <a16:creationId xmlns:a16="http://schemas.microsoft.com/office/drawing/2014/main" id="{5DF5126F-611F-89AF-6E1A-BA61C4134232}"/>
                    </a:ext>
                  </a:extLst>
                </p14:cNvPr>
                <p14:cNvContentPartPr/>
                <p14:nvPr/>
              </p14:nvContentPartPr>
              <p14:xfrm>
                <a:off x="9827981" y="2577587"/>
                <a:ext cx="109080" cy="23040"/>
              </p14:xfrm>
            </p:contentPart>
          </mc:Choice>
          <mc:Fallback xmlns="">
            <p:pic>
              <p:nvPicPr>
                <p:cNvPr id="210" name="Ink 209">
                  <a:extLst>
                    <a:ext uri="{FF2B5EF4-FFF2-40B4-BE49-F238E27FC236}">
                      <a16:creationId xmlns:a16="http://schemas.microsoft.com/office/drawing/2014/main" id="{5DF5126F-611F-89AF-6E1A-BA61C4134232}"/>
                    </a:ext>
                  </a:extLst>
                </p:cNvPr>
                <p:cNvPicPr/>
                <p:nvPr/>
              </p:nvPicPr>
              <p:blipFill>
                <a:blip r:embed="rId244"/>
                <a:stretch>
                  <a:fillRect/>
                </a:stretch>
              </p:blipFill>
              <p:spPr>
                <a:xfrm>
                  <a:off x="9793352" y="2543454"/>
                  <a:ext cx="176606" cy="89600"/>
                </a:xfrm>
                <a:prstGeom prst="rect">
                  <a:avLst/>
                </a:prstGeom>
              </p:spPr>
            </p:pic>
          </mc:Fallback>
        </mc:AlternateContent>
        <mc:AlternateContent xmlns:mc="http://schemas.openxmlformats.org/markup-compatibility/2006" xmlns:p14="http://schemas.microsoft.com/office/powerpoint/2010/main">
          <mc:Choice Requires="p14">
            <p:contentPart p14:bwMode="auto" r:id="rId245">
              <p14:nvContentPartPr>
                <p14:cNvPr id="211" name="Ink 210">
                  <a:extLst>
                    <a:ext uri="{FF2B5EF4-FFF2-40B4-BE49-F238E27FC236}">
                      <a16:creationId xmlns:a16="http://schemas.microsoft.com/office/drawing/2014/main" id="{3961DD2C-9EA4-EA2B-3693-DC1624DBFBF8}"/>
                    </a:ext>
                  </a:extLst>
                </p14:cNvPr>
                <p14:cNvContentPartPr/>
                <p14:nvPr/>
              </p14:nvContentPartPr>
              <p14:xfrm>
                <a:off x="9776145" y="2489028"/>
                <a:ext cx="117001" cy="46080"/>
              </p14:xfrm>
            </p:contentPart>
          </mc:Choice>
          <mc:Fallback xmlns="">
            <p:pic>
              <p:nvPicPr>
                <p:cNvPr id="211" name="Ink 210">
                  <a:extLst>
                    <a:ext uri="{FF2B5EF4-FFF2-40B4-BE49-F238E27FC236}">
                      <a16:creationId xmlns:a16="http://schemas.microsoft.com/office/drawing/2014/main" id="{3961DD2C-9EA4-EA2B-3693-DC1624DBFBF8}"/>
                    </a:ext>
                  </a:extLst>
                </p:cNvPr>
                <p:cNvPicPr/>
                <p:nvPr/>
              </p:nvPicPr>
              <p:blipFill>
                <a:blip r:embed="rId246"/>
                <a:stretch>
                  <a:fillRect/>
                </a:stretch>
              </p:blipFill>
              <p:spPr>
                <a:xfrm>
                  <a:off x="9741478" y="2454251"/>
                  <a:ext cx="184602" cy="113896"/>
                </a:xfrm>
                <a:prstGeom prst="rect">
                  <a:avLst/>
                </a:prstGeom>
              </p:spPr>
            </p:pic>
          </mc:Fallback>
        </mc:AlternateContent>
        <mc:AlternateContent xmlns:mc="http://schemas.openxmlformats.org/markup-compatibility/2006" xmlns:p14="http://schemas.microsoft.com/office/powerpoint/2010/main">
          <mc:Choice Requires="p14">
            <p:contentPart p14:bwMode="auto" r:id="rId247">
              <p14:nvContentPartPr>
                <p14:cNvPr id="212" name="Ink 211">
                  <a:extLst>
                    <a:ext uri="{FF2B5EF4-FFF2-40B4-BE49-F238E27FC236}">
                      <a16:creationId xmlns:a16="http://schemas.microsoft.com/office/drawing/2014/main" id="{08BDA8FF-FBFB-F037-4984-666D7312F73B}"/>
                    </a:ext>
                  </a:extLst>
                </p14:cNvPr>
                <p14:cNvContentPartPr/>
                <p14:nvPr/>
              </p14:nvContentPartPr>
              <p14:xfrm>
                <a:off x="9791985" y="2422069"/>
                <a:ext cx="78840" cy="7200"/>
              </p14:xfrm>
            </p:contentPart>
          </mc:Choice>
          <mc:Fallback xmlns="">
            <p:pic>
              <p:nvPicPr>
                <p:cNvPr id="212" name="Ink 211">
                  <a:extLst>
                    <a:ext uri="{FF2B5EF4-FFF2-40B4-BE49-F238E27FC236}">
                      <a16:creationId xmlns:a16="http://schemas.microsoft.com/office/drawing/2014/main" id="{08BDA8FF-FBFB-F037-4984-666D7312F73B}"/>
                    </a:ext>
                  </a:extLst>
                </p:cNvPr>
                <p:cNvPicPr/>
                <p:nvPr/>
              </p:nvPicPr>
              <p:blipFill>
                <a:blip r:embed="rId248"/>
                <a:stretch>
                  <a:fillRect/>
                </a:stretch>
              </p:blipFill>
              <p:spPr>
                <a:xfrm>
                  <a:off x="9757330" y="2390069"/>
                  <a:ext cx="146417" cy="69600"/>
                </a:xfrm>
                <a:prstGeom prst="rect">
                  <a:avLst/>
                </a:prstGeom>
              </p:spPr>
            </p:pic>
          </mc:Fallback>
        </mc:AlternateContent>
        <mc:AlternateContent xmlns:mc="http://schemas.openxmlformats.org/markup-compatibility/2006" xmlns:p14="http://schemas.microsoft.com/office/powerpoint/2010/main">
          <mc:Choice Requires="p14">
            <p:contentPart p14:bwMode="auto" r:id="rId249">
              <p14:nvContentPartPr>
                <p14:cNvPr id="213" name="Ink 212">
                  <a:extLst>
                    <a:ext uri="{FF2B5EF4-FFF2-40B4-BE49-F238E27FC236}">
                      <a16:creationId xmlns:a16="http://schemas.microsoft.com/office/drawing/2014/main" id="{2456B6F4-9200-C596-358F-F903A92FB5C5}"/>
                    </a:ext>
                  </a:extLst>
                </p14:cNvPr>
                <p14:cNvContentPartPr/>
                <p14:nvPr/>
              </p14:nvContentPartPr>
              <p14:xfrm>
                <a:off x="10186544" y="3320269"/>
                <a:ext cx="48239" cy="48600"/>
              </p14:xfrm>
            </p:contentPart>
          </mc:Choice>
          <mc:Fallback xmlns="">
            <p:pic>
              <p:nvPicPr>
                <p:cNvPr id="213" name="Ink 212">
                  <a:extLst>
                    <a:ext uri="{FF2B5EF4-FFF2-40B4-BE49-F238E27FC236}">
                      <a16:creationId xmlns:a16="http://schemas.microsoft.com/office/drawing/2014/main" id="{2456B6F4-9200-C596-358F-F903A92FB5C5}"/>
                    </a:ext>
                  </a:extLst>
                </p:cNvPr>
                <p:cNvPicPr/>
                <p:nvPr/>
              </p:nvPicPr>
              <p:blipFill>
                <a:blip r:embed="rId250"/>
                <a:stretch>
                  <a:fillRect/>
                </a:stretch>
              </p:blipFill>
              <p:spPr>
                <a:xfrm>
                  <a:off x="10152088" y="3286164"/>
                  <a:ext cx="115429" cy="115105"/>
                </a:xfrm>
                <a:prstGeom prst="rect">
                  <a:avLst/>
                </a:prstGeom>
              </p:spPr>
            </p:pic>
          </mc:Fallback>
        </mc:AlternateContent>
        <mc:AlternateContent xmlns:mc="http://schemas.openxmlformats.org/markup-compatibility/2006" xmlns:p14="http://schemas.microsoft.com/office/powerpoint/2010/main">
          <mc:Choice Requires="p14">
            <p:contentPart p14:bwMode="auto" r:id="rId251">
              <p14:nvContentPartPr>
                <p14:cNvPr id="214" name="Ink 213">
                  <a:extLst>
                    <a:ext uri="{FF2B5EF4-FFF2-40B4-BE49-F238E27FC236}">
                      <a16:creationId xmlns:a16="http://schemas.microsoft.com/office/drawing/2014/main" id="{220C16AB-3297-32B6-CCB5-F64BDD20617C}"/>
                    </a:ext>
                  </a:extLst>
                </p14:cNvPr>
                <p14:cNvContentPartPr/>
                <p14:nvPr/>
              </p14:nvContentPartPr>
              <p14:xfrm>
                <a:off x="9779025" y="3007071"/>
                <a:ext cx="1087559" cy="433441"/>
              </p14:xfrm>
            </p:contentPart>
          </mc:Choice>
          <mc:Fallback xmlns="">
            <p:pic>
              <p:nvPicPr>
                <p:cNvPr id="214" name="Ink 213">
                  <a:extLst>
                    <a:ext uri="{FF2B5EF4-FFF2-40B4-BE49-F238E27FC236}">
                      <a16:creationId xmlns:a16="http://schemas.microsoft.com/office/drawing/2014/main" id="{220C16AB-3297-32B6-CCB5-F64BDD20617C}"/>
                    </a:ext>
                  </a:extLst>
                </p:cNvPr>
                <p:cNvPicPr/>
                <p:nvPr/>
              </p:nvPicPr>
              <p:blipFill>
                <a:blip r:embed="rId252"/>
                <a:stretch>
                  <a:fillRect/>
                </a:stretch>
              </p:blipFill>
              <p:spPr>
                <a:xfrm>
                  <a:off x="9744251" y="2972326"/>
                  <a:ext cx="1155368" cy="501193"/>
                </a:xfrm>
                <a:prstGeom prst="rect">
                  <a:avLst/>
                </a:prstGeom>
              </p:spPr>
            </p:pic>
          </mc:Fallback>
        </mc:AlternateContent>
        <mc:AlternateContent xmlns:mc="http://schemas.openxmlformats.org/markup-compatibility/2006" xmlns:p14="http://schemas.microsoft.com/office/powerpoint/2010/main">
          <mc:Choice Requires="p14">
            <p:contentPart p14:bwMode="auto" r:id="rId253">
              <p14:nvContentPartPr>
                <p14:cNvPr id="215" name="Ink 214">
                  <a:extLst>
                    <a:ext uri="{FF2B5EF4-FFF2-40B4-BE49-F238E27FC236}">
                      <a16:creationId xmlns:a16="http://schemas.microsoft.com/office/drawing/2014/main" id="{D6778977-E241-3D05-E89C-288CD5070E85}"/>
                    </a:ext>
                  </a:extLst>
                </p14:cNvPr>
                <p14:cNvContentPartPr/>
                <p14:nvPr/>
              </p14:nvContentPartPr>
              <p14:xfrm>
                <a:off x="9804228" y="2806909"/>
                <a:ext cx="1139400" cy="581400"/>
              </p14:xfrm>
            </p:contentPart>
          </mc:Choice>
          <mc:Fallback xmlns="">
            <p:pic>
              <p:nvPicPr>
                <p:cNvPr id="215" name="Ink 214">
                  <a:extLst>
                    <a:ext uri="{FF2B5EF4-FFF2-40B4-BE49-F238E27FC236}">
                      <a16:creationId xmlns:a16="http://schemas.microsoft.com/office/drawing/2014/main" id="{D6778977-E241-3D05-E89C-288CD5070E85}"/>
                    </a:ext>
                  </a:extLst>
                </p:cNvPr>
                <p:cNvPicPr/>
                <p:nvPr/>
              </p:nvPicPr>
              <p:blipFill>
                <a:blip r:embed="rId254"/>
                <a:stretch>
                  <a:fillRect/>
                </a:stretch>
              </p:blipFill>
              <p:spPr>
                <a:xfrm>
                  <a:off x="9769437" y="2772147"/>
                  <a:ext cx="1207242" cy="649187"/>
                </a:xfrm>
                <a:prstGeom prst="rect">
                  <a:avLst/>
                </a:prstGeom>
              </p:spPr>
            </p:pic>
          </mc:Fallback>
        </mc:AlternateContent>
        <mc:AlternateContent xmlns:mc="http://schemas.openxmlformats.org/markup-compatibility/2006" xmlns:p14="http://schemas.microsoft.com/office/powerpoint/2010/main">
          <mc:Choice Requires="p14">
            <p:contentPart p14:bwMode="auto" r:id="rId255">
              <p14:nvContentPartPr>
                <p14:cNvPr id="216" name="Ink 215">
                  <a:extLst>
                    <a:ext uri="{FF2B5EF4-FFF2-40B4-BE49-F238E27FC236}">
                      <a16:creationId xmlns:a16="http://schemas.microsoft.com/office/drawing/2014/main" id="{6EC32EE4-7799-8BF3-5D41-8BED6EF138B1}"/>
                    </a:ext>
                  </a:extLst>
                </p14:cNvPr>
                <p14:cNvContentPartPr/>
                <p14:nvPr/>
              </p14:nvContentPartPr>
              <p14:xfrm>
                <a:off x="9900310" y="2469054"/>
                <a:ext cx="1107360" cy="588962"/>
              </p14:xfrm>
            </p:contentPart>
          </mc:Choice>
          <mc:Fallback xmlns="">
            <p:pic>
              <p:nvPicPr>
                <p:cNvPr id="216" name="Ink 215">
                  <a:extLst>
                    <a:ext uri="{FF2B5EF4-FFF2-40B4-BE49-F238E27FC236}">
                      <a16:creationId xmlns:a16="http://schemas.microsoft.com/office/drawing/2014/main" id="{6EC32EE4-7799-8BF3-5D41-8BED6EF138B1}"/>
                    </a:ext>
                  </a:extLst>
                </p:cNvPr>
                <p:cNvPicPr/>
                <p:nvPr/>
              </p:nvPicPr>
              <p:blipFill>
                <a:blip r:embed="rId256"/>
                <a:stretch>
                  <a:fillRect/>
                </a:stretch>
              </p:blipFill>
              <p:spPr>
                <a:xfrm>
                  <a:off x="9865515" y="2434307"/>
                  <a:ext cx="1175211" cy="656719"/>
                </a:xfrm>
                <a:prstGeom prst="rect">
                  <a:avLst/>
                </a:prstGeom>
              </p:spPr>
            </p:pic>
          </mc:Fallback>
        </mc:AlternateContent>
        <mc:AlternateContent xmlns:mc="http://schemas.openxmlformats.org/markup-compatibility/2006" xmlns:p14="http://schemas.microsoft.com/office/powerpoint/2010/main">
          <mc:Choice Requires="p14">
            <p:contentPart p14:bwMode="auto" r:id="rId257">
              <p14:nvContentPartPr>
                <p14:cNvPr id="217" name="Ink 216">
                  <a:extLst>
                    <a:ext uri="{FF2B5EF4-FFF2-40B4-BE49-F238E27FC236}">
                      <a16:creationId xmlns:a16="http://schemas.microsoft.com/office/drawing/2014/main" id="{D8BA191A-2101-CE0B-1220-15CC0D1DEEE2}"/>
                    </a:ext>
                  </a:extLst>
                </p14:cNvPr>
                <p14:cNvContentPartPr/>
                <p14:nvPr/>
              </p14:nvContentPartPr>
              <p14:xfrm>
                <a:off x="9841454" y="2684424"/>
                <a:ext cx="1130038" cy="489960"/>
              </p14:xfrm>
            </p:contentPart>
          </mc:Choice>
          <mc:Fallback xmlns="">
            <p:pic>
              <p:nvPicPr>
                <p:cNvPr id="217" name="Ink 216">
                  <a:extLst>
                    <a:ext uri="{FF2B5EF4-FFF2-40B4-BE49-F238E27FC236}">
                      <a16:creationId xmlns:a16="http://schemas.microsoft.com/office/drawing/2014/main" id="{D8BA191A-2101-CE0B-1220-15CC0D1DEEE2}"/>
                    </a:ext>
                  </a:extLst>
                </p:cNvPr>
                <p:cNvPicPr/>
                <p:nvPr/>
              </p:nvPicPr>
              <p:blipFill>
                <a:blip r:embed="rId258"/>
                <a:stretch>
                  <a:fillRect/>
                </a:stretch>
              </p:blipFill>
              <p:spPr>
                <a:xfrm>
                  <a:off x="9806684" y="2649613"/>
                  <a:ext cx="1197840" cy="557841"/>
                </a:xfrm>
                <a:prstGeom prst="rect">
                  <a:avLst/>
                </a:prstGeom>
              </p:spPr>
            </p:pic>
          </mc:Fallback>
        </mc:AlternateContent>
      </p:grpSp>
      <p:grpSp>
        <p:nvGrpSpPr>
          <p:cNvPr id="218" name="Group 217">
            <a:extLst>
              <a:ext uri="{FF2B5EF4-FFF2-40B4-BE49-F238E27FC236}">
                <a16:creationId xmlns:a16="http://schemas.microsoft.com/office/drawing/2014/main" id="{DD81296F-D5F5-6B1E-B1A9-8247A9A0525B}"/>
              </a:ext>
            </a:extLst>
          </p:cNvPr>
          <p:cNvGrpSpPr/>
          <p:nvPr/>
        </p:nvGrpSpPr>
        <p:grpSpPr>
          <a:xfrm>
            <a:off x="7686839" y="2063111"/>
            <a:ext cx="874331" cy="584358"/>
            <a:chOff x="9765708" y="4303068"/>
            <a:chExt cx="1713960" cy="1145520"/>
          </a:xfrm>
        </p:grpSpPr>
        <mc:AlternateContent xmlns:mc="http://schemas.openxmlformats.org/markup-compatibility/2006" xmlns:p14="http://schemas.microsoft.com/office/powerpoint/2010/main">
          <mc:Choice Requires="p14">
            <p:contentPart p14:bwMode="auto" r:id="rId259">
              <p14:nvContentPartPr>
                <p14:cNvPr id="219" name="Ink 218">
                  <a:extLst>
                    <a:ext uri="{FF2B5EF4-FFF2-40B4-BE49-F238E27FC236}">
                      <a16:creationId xmlns:a16="http://schemas.microsoft.com/office/drawing/2014/main" id="{5124E882-8E2E-2489-EDE4-1F9518493E2D}"/>
                    </a:ext>
                  </a:extLst>
                </p14:cNvPr>
                <p14:cNvContentPartPr/>
                <p14:nvPr/>
              </p14:nvContentPartPr>
              <p14:xfrm>
                <a:off x="10765068" y="4472268"/>
                <a:ext cx="64080" cy="29880"/>
              </p14:xfrm>
            </p:contentPart>
          </mc:Choice>
          <mc:Fallback xmlns="">
            <p:pic>
              <p:nvPicPr>
                <p:cNvPr id="219" name="Ink 218">
                  <a:extLst>
                    <a:ext uri="{FF2B5EF4-FFF2-40B4-BE49-F238E27FC236}">
                      <a16:creationId xmlns:a16="http://schemas.microsoft.com/office/drawing/2014/main" id="{5124E882-8E2E-2489-EDE4-1F9518493E2D}"/>
                    </a:ext>
                  </a:extLst>
                </p:cNvPr>
                <p:cNvPicPr/>
                <p:nvPr/>
              </p:nvPicPr>
              <p:blipFill>
                <a:blip r:embed="rId260"/>
                <a:stretch>
                  <a:fillRect/>
                </a:stretch>
              </p:blipFill>
              <p:spPr>
                <a:xfrm>
                  <a:off x="10736901" y="4444473"/>
                  <a:ext cx="119006" cy="84081"/>
                </a:xfrm>
                <a:prstGeom prst="rect">
                  <a:avLst/>
                </a:prstGeom>
              </p:spPr>
            </p:pic>
          </mc:Fallback>
        </mc:AlternateContent>
        <mc:AlternateContent xmlns:mc="http://schemas.openxmlformats.org/markup-compatibility/2006" xmlns:p14="http://schemas.microsoft.com/office/powerpoint/2010/main">
          <mc:Choice Requires="p14">
            <p:contentPart p14:bwMode="auto" r:id="rId261">
              <p14:nvContentPartPr>
                <p14:cNvPr id="220" name="Ink 219">
                  <a:extLst>
                    <a:ext uri="{FF2B5EF4-FFF2-40B4-BE49-F238E27FC236}">
                      <a16:creationId xmlns:a16="http://schemas.microsoft.com/office/drawing/2014/main" id="{7EA956B1-ABBA-9701-BF87-AD632C4FA316}"/>
                    </a:ext>
                  </a:extLst>
                </p14:cNvPr>
                <p14:cNvContentPartPr/>
                <p14:nvPr/>
              </p14:nvContentPartPr>
              <p14:xfrm>
                <a:off x="10496868" y="4554348"/>
                <a:ext cx="562320" cy="894240"/>
              </p14:xfrm>
            </p:contentPart>
          </mc:Choice>
          <mc:Fallback xmlns="">
            <p:pic>
              <p:nvPicPr>
                <p:cNvPr id="220" name="Ink 219">
                  <a:extLst>
                    <a:ext uri="{FF2B5EF4-FFF2-40B4-BE49-F238E27FC236}">
                      <a16:creationId xmlns:a16="http://schemas.microsoft.com/office/drawing/2014/main" id="{7EA956B1-ABBA-9701-BF87-AD632C4FA316}"/>
                    </a:ext>
                  </a:extLst>
                </p:cNvPr>
                <p:cNvPicPr/>
                <p:nvPr/>
              </p:nvPicPr>
              <p:blipFill>
                <a:blip r:embed="rId262"/>
                <a:stretch>
                  <a:fillRect/>
                </a:stretch>
              </p:blipFill>
              <p:spPr>
                <a:xfrm>
                  <a:off x="10415832" y="4473182"/>
                  <a:ext cx="722983" cy="1055161"/>
                </a:xfrm>
                <a:prstGeom prst="rect">
                  <a:avLst/>
                </a:prstGeom>
              </p:spPr>
            </p:pic>
          </mc:Fallback>
        </mc:AlternateContent>
        <mc:AlternateContent xmlns:mc="http://schemas.openxmlformats.org/markup-compatibility/2006" xmlns:p14="http://schemas.microsoft.com/office/powerpoint/2010/main">
          <mc:Choice Requires="p14">
            <p:contentPart p14:bwMode="auto" r:id="rId263">
              <p14:nvContentPartPr>
                <p14:cNvPr id="221" name="Ink 220">
                  <a:extLst>
                    <a:ext uri="{FF2B5EF4-FFF2-40B4-BE49-F238E27FC236}">
                      <a16:creationId xmlns:a16="http://schemas.microsoft.com/office/drawing/2014/main" id="{60A44A19-D91C-4692-42F0-B1ED80BB8064}"/>
                    </a:ext>
                  </a:extLst>
                </p14:cNvPr>
                <p14:cNvContentPartPr/>
                <p14:nvPr/>
              </p14:nvContentPartPr>
              <p14:xfrm>
                <a:off x="10054428" y="4426548"/>
                <a:ext cx="473760" cy="549000"/>
              </p14:xfrm>
            </p:contentPart>
          </mc:Choice>
          <mc:Fallback xmlns="">
            <p:pic>
              <p:nvPicPr>
                <p:cNvPr id="221" name="Ink 220">
                  <a:extLst>
                    <a:ext uri="{FF2B5EF4-FFF2-40B4-BE49-F238E27FC236}">
                      <a16:creationId xmlns:a16="http://schemas.microsoft.com/office/drawing/2014/main" id="{60A44A19-D91C-4692-42F0-B1ED80BB8064}"/>
                    </a:ext>
                  </a:extLst>
                </p:cNvPr>
                <p:cNvPicPr/>
                <p:nvPr/>
              </p:nvPicPr>
              <p:blipFill>
                <a:blip r:embed="rId264"/>
                <a:stretch>
                  <a:fillRect/>
                </a:stretch>
              </p:blipFill>
              <p:spPr>
                <a:xfrm>
                  <a:off x="9983223" y="4355368"/>
                  <a:ext cx="616170" cy="691359"/>
                </a:xfrm>
                <a:prstGeom prst="rect">
                  <a:avLst/>
                </a:prstGeom>
              </p:spPr>
            </p:pic>
          </mc:Fallback>
        </mc:AlternateContent>
        <mc:AlternateContent xmlns:mc="http://schemas.openxmlformats.org/markup-compatibility/2006" xmlns:p14="http://schemas.microsoft.com/office/powerpoint/2010/main">
          <mc:Choice Requires="p14">
            <p:contentPart p14:bwMode="auto" r:id="rId265">
              <p14:nvContentPartPr>
                <p14:cNvPr id="222" name="Ink 221">
                  <a:extLst>
                    <a:ext uri="{FF2B5EF4-FFF2-40B4-BE49-F238E27FC236}">
                      <a16:creationId xmlns:a16="http://schemas.microsoft.com/office/drawing/2014/main" id="{B2CF9D3C-148F-E1C0-8E66-C77D938719A9}"/>
                    </a:ext>
                  </a:extLst>
                </p14:cNvPr>
                <p14:cNvContentPartPr/>
                <p14:nvPr/>
              </p14:nvContentPartPr>
              <p14:xfrm>
                <a:off x="11024628" y="4454628"/>
                <a:ext cx="299880" cy="102240"/>
              </p14:xfrm>
            </p:contentPart>
          </mc:Choice>
          <mc:Fallback xmlns="">
            <p:pic>
              <p:nvPicPr>
                <p:cNvPr id="222" name="Ink 221">
                  <a:extLst>
                    <a:ext uri="{FF2B5EF4-FFF2-40B4-BE49-F238E27FC236}">
                      <a16:creationId xmlns:a16="http://schemas.microsoft.com/office/drawing/2014/main" id="{B2CF9D3C-148F-E1C0-8E66-C77D938719A9}"/>
                    </a:ext>
                  </a:extLst>
                </p:cNvPr>
                <p:cNvPicPr/>
                <p:nvPr/>
              </p:nvPicPr>
              <p:blipFill>
                <a:blip r:embed="rId266"/>
                <a:stretch>
                  <a:fillRect/>
                </a:stretch>
              </p:blipFill>
              <p:spPr>
                <a:xfrm>
                  <a:off x="10912701" y="4343284"/>
                  <a:ext cx="523030" cy="324227"/>
                </a:xfrm>
                <a:prstGeom prst="rect">
                  <a:avLst/>
                </a:prstGeom>
              </p:spPr>
            </p:pic>
          </mc:Fallback>
        </mc:AlternateContent>
        <p:grpSp>
          <p:nvGrpSpPr>
            <p:cNvPr id="223" name="Group 222">
              <a:extLst>
                <a:ext uri="{FF2B5EF4-FFF2-40B4-BE49-F238E27FC236}">
                  <a16:creationId xmlns:a16="http://schemas.microsoft.com/office/drawing/2014/main" id="{849C32FD-C9CA-884B-557F-9EC61571531C}"/>
                </a:ext>
              </a:extLst>
            </p:cNvPr>
            <p:cNvGrpSpPr/>
            <p:nvPr/>
          </p:nvGrpSpPr>
          <p:grpSpPr>
            <a:xfrm>
              <a:off x="9765708" y="4303068"/>
              <a:ext cx="1713960" cy="748440"/>
              <a:chOff x="9765708" y="4303068"/>
              <a:chExt cx="1713960" cy="748440"/>
            </a:xfrm>
          </p:grpSpPr>
          <mc:AlternateContent xmlns:mc="http://schemas.openxmlformats.org/markup-compatibility/2006" xmlns:p14="http://schemas.microsoft.com/office/powerpoint/2010/main">
            <mc:Choice Requires="p14">
              <p:contentPart p14:bwMode="auto" r:id="rId267">
                <p14:nvContentPartPr>
                  <p14:cNvPr id="224" name="Ink 223">
                    <a:extLst>
                      <a:ext uri="{FF2B5EF4-FFF2-40B4-BE49-F238E27FC236}">
                        <a16:creationId xmlns:a16="http://schemas.microsoft.com/office/drawing/2014/main" id="{152019EC-4EAF-3BD2-6E5A-9A8E2826DDB1}"/>
                      </a:ext>
                    </a:extLst>
                  </p14:cNvPr>
                  <p14:cNvContentPartPr/>
                  <p14:nvPr/>
                </p14:nvContentPartPr>
                <p14:xfrm>
                  <a:off x="9902868" y="4316748"/>
                  <a:ext cx="1576800" cy="686880"/>
                </p14:xfrm>
              </p:contentPart>
            </mc:Choice>
            <mc:Fallback xmlns="">
              <p:pic>
                <p:nvPicPr>
                  <p:cNvPr id="224" name="Ink 223">
                    <a:extLst>
                      <a:ext uri="{FF2B5EF4-FFF2-40B4-BE49-F238E27FC236}">
                        <a16:creationId xmlns:a16="http://schemas.microsoft.com/office/drawing/2014/main" id="{152019EC-4EAF-3BD2-6E5A-9A8E2826DDB1}"/>
                      </a:ext>
                    </a:extLst>
                  </p:cNvPr>
                  <p:cNvPicPr/>
                  <p:nvPr/>
                </p:nvPicPr>
                <p:blipFill>
                  <a:blip r:embed="rId268"/>
                  <a:stretch>
                    <a:fillRect/>
                  </a:stretch>
                </p:blipFill>
                <p:spPr>
                  <a:xfrm>
                    <a:off x="9874635" y="4288539"/>
                    <a:ext cx="1631854" cy="741887"/>
                  </a:xfrm>
                  <a:prstGeom prst="rect">
                    <a:avLst/>
                  </a:prstGeom>
                </p:spPr>
              </p:pic>
            </mc:Fallback>
          </mc:AlternateContent>
          <mc:AlternateContent xmlns:mc="http://schemas.openxmlformats.org/markup-compatibility/2006" xmlns:p14="http://schemas.microsoft.com/office/powerpoint/2010/main">
            <mc:Choice Requires="p14">
              <p:contentPart p14:bwMode="auto" r:id="rId269">
                <p14:nvContentPartPr>
                  <p14:cNvPr id="225" name="Ink 224">
                    <a:extLst>
                      <a:ext uri="{FF2B5EF4-FFF2-40B4-BE49-F238E27FC236}">
                        <a16:creationId xmlns:a16="http://schemas.microsoft.com/office/drawing/2014/main" id="{EE563206-118B-1585-6D78-1D99910BB4F1}"/>
                      </a:ext>
                    </a:extLst>
                  </p14:cNvPr>
                  <p14:cNvContentPartPr/>
                  <p14:nvPr/>
                </p14:nvContentPartPr>
                <p14:xfrm>
                  <a:off x="10741308" y="4582068"/>
                  <a:ext cx="41400" cy="8280"/>
                </p14:xfrm>
              </p:contentPart>
            </mc:Choice>
            <mc:Fallback xmlns="">
              <p:pic>
                <p:nvPicPr>
                  <p:cNvPr id="225" name="Ink 224">
                    <a:extLst>
                      <a:ext uri="{FF2B5EF4-FFF2-40B4-BE49-F238E27FC236}">
                        <a16:creationId xmlns:a16="http://schemas.microsoft.com/office/drawing/2014/main" id="{EE563206-118B-1585-6D78-1D99910BB4F1}"/>
                      </a:ext>
                    </a:extLst>
                  </p:cNvPr>
                  <p:cNvPicPr/>
                  <p:nvPr/>
                </p:nvPicPr>
                <p:blipFill>
                  <a:blip r:embed="rId270"/>
                  <a:stretch>
                    <a:fillRect/>
                  </a:stretch>
                </p:blipFill>
                <p:spPr>
                  <a:xfrm>
                    <a:off x="10713240" y="4554468"/>
                    <a:ext cx="96132" cy="62100"/>
                  </a:xfrm>
                  <a:prstGeom prst="rect">
                    <a:avLst/>
                  </a:prstGeom>
                </p:spPr>
              </p:pic>
            </mc:Fallback>
          </mc:AlternateContent>
          <mc:AlternateContent xmlns:mc="http://schemas.openxmlformats.org/markup-compatibility/2006" xmlns:p14="http://schemas.microsoft.com/office/powerpoint/2010/main">
            <mc:Choice Requires="p14">
              <p:contentPart p14:bwMode="auto" r:id="rId271">
                <p14:nvContentPartPr>
                  <p14:cNvPr id="226" name="Ink 225">
                    <a:extLst>
                      <a:ext uri="{FF2B5EF4-FFF2-40B4-BE49-F238E27FC236}">
                        <a16:creationId xmlns:a16="http://schemas.microsoft.com/office/drawing/2014/main" id="{08688254-41D5-CF00-0E54-1CD4FF5264E2}"/>
                      </a:ext>
                    </a:extLst>
                  </p14:cNvPr>
                  <p14:cNvContentPartPr/>
                  <p14:nvPr/>
                </p14:nvContentPartPr>
                <p14:xfrm>
                  <a:off x="9818628" y="4394148"/>
                  <a:ext cx="109080" cy="18000"/>
                </p14:xfrm>
              </p:contentPart>
            </mc:Choice>
            <mc:Fallback xmlns="">
              <p:pic>
                <p:nvPicPr>
                  <p:cNvPr id="226" name="Ink 225">
                    <a:extLst>
                      <a:ext uri="{FF2B5EF4-FFF2-40B4-BE49-F238E27FC236}">
                        <a16:creationId xmlns:a16="http://schemas.microsoft.com/office/drawing/2014/main" id="{08688254-41D5-CF00-0E54-1CD4FF5264E2}"/>
                      </a:ext>
                    </a:extLst>
                  </p:cNvPr>
                  <p:cNvPicPr/>
                  <p:nvPr/>
                </p:nvPicPr>
                <p:blipFill>
                  <a:blip r:embed="rId272"/>
                  <a:stretch>
                    <a:fillRect/>
                  </a:stretch>
                </p:blipFill>
                <p:spPr>
                  <a:xfrm>
                    <a:off x="9790478" y="4366456"/>
                    <a:ext cx="163972"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73">
                <p14:nvContentPartPr>
                  <p14:cNvPr id="227" name="Ink 226">
                    <a:extLst>
                      <a:ext uri="{FF2B5EF4-FFF2-40B4-BE49-F238E27FC236}">
                        <a16:creationId xmlns:a16="http://schemas.microsoft.com/office/drawing/2014/main" id="{FAC0609F-0580-576F-0307-A83D25AFE8D4}"/>
                      </a:ext>
                    </a:extLst>
                  </p14:cNvPr>
                  <p14:cNvContentPartPr/>
                  <p14:nvPr/>
                </p14:nvContentPartPr>
                <p14:xfrm>
                  <a:off x="9878388" y="4465428"/>
                  <a:ext cx="82800" cy="25920"/>
                </p14:xfrm>
              </p:contentPart>
            </mc:Choice>
            <mc:Fallback xmlns="">
              <p:pic>
                <p:nvPicPr>
                  <p:cNvPr id="227" name="Ink 226">
                    <a:extLst>
                      <a:ext uri="{FF2B5EF4-FFF2-40B4-BE49-F238E27FC236}">
                        <a16:creationId xmlns:a16="http://schemas.microsoft.com/office/drawing/2014/main" id="{FAC0609F-0580-576F-0307-A83D25AFE8D4}"/>
                      </a:ext>
                    </a:extLst>
                  </p:cNvPr>
                  <p:cNvPicPr/>
                  <p:nvPr/>
                </p:nvPicPr>
                <p:blipFill>
                  <a:blip r:embed="rId274"/>
                  <a:stretch>
                    <a:fillRect/>
                  </a:stretch>
                </p:blipFill>
                <p:spPr>
                  <a:xfrm>
                    <a:off x="9850320" y="4437406"/>
                    <a:ext cx="137532" cy="80562"/>
                  </a:xfrm>
                  <a:prstGeom prst="rect">
                    <a:avLst/>
                  </a:prstGeom>
                </p:spPr>
              </p:pic>
            </mc:Fallback>
          </mc:AlternateContent>
          <mc:AlternateContent xmlns:mc="http://schemas.openxmlformats.org/markup-compatibility/2006" xmlns:p14="http://schemas.microsoft.com/office/powerpoint/2010/main">
            <mc:Choice Requires="p14">
              <p:contentPart p14:bwMode="auto" r:id="rId275">
                <p14:nvContentPartPr>
                  <p14:cNvPr id="228" name="Ink 227">
                    <a:extLst>
                      <a:ext uri="{FF2B5EF4-FFF2-40B4-BE49-F238E27FC236}">
                        <a16:creationId xmlns:a16="http://schemas.microsoft.com/office/drawing/2014/main" id="{AB7BA862-D85E-D40A-2743-FD2D6AF05BB5}"/>
                      </a:ext>
                    </a:extLst>
                  </p14:cNvPr>
                  <p14:cNvContentPartPr/>
                  <p14:nvPr/>
                </p14:nvContentPartPr>
                <p14:xfrm>
                  <a:off x="9891708" y="4539228"/>
                  <a:ext cx="72000" cy="64800"/>
                </p14:xfrm>
              </p:contentPart>
            </mc:Choice>
            <mc:Fallback xmlns="">
              <p:pic>
                <p:nvPicPr>
                  <p:cNvPr id="228" name="Ink 227">
                    <a:extLst>
                      <a:ext uri="{FF2B5EF4-FFF2-40B4-BE49-F238E27FC236}">
                        <a16:creationId xmlns:a16="http://schemas.microsoft.com/office/drawing/2014/main" id="{AB7BA862-D85E-D40A-2743-FD2D6AF05BB5}"/>
                      </a:ext>
                    </a:extLst>
                  </p:cNvPr>
                  <p:cNvPicPr/>
                  <p:nvPr/>
                </p:nvPicPr>
                <p:blipFill>
                  <a:blip r:embed="rId276"/>
                  <a:stretch>
                    <a:fillRect/>
                  </a:stretch>
                </p:blipFill>
                <p:spPr>
                  <a:xfrm>
                    <a:off x="9863747" y="4511054"/>
                    <a:ext cx="126524" cy="119739"/>
                  </a:xfrm>
                  <a:prstGeom prst="rect">
                    <a:avLst/>
                  </a:prstGeom>
                </p:spPr>
              </p:pic>
            </mc:Fallback>
          </mc:AlternateContent>
          <mc:AlternateContent xmlns:mc="http://schemas.openxmlformats.org/markup-compatibility/2006" xmlns:p14="http://schemas.microsoft.com/office/powerpoint/2010/main">
            <mc:Choice Requires="p14">
              <p:contentPart p14:bwMode="auto" r:id="rId277">
                <p14:nvContentPartPr>
                  <p14:cNvPr id="229" name="Ink 228">
                    <a:extLst>
                      <a:ext uri="{FF2B5EF4-FFF2-40B4-BE49-F238E27FC236}">
                        <a16:creationId xmlns:a16="http://schemas.microsoft.com/office/drawing/2014/main" id="{BF1BC0FF-9C1A-CBD6-BBF3-7D4C7C684490}"/>
                      </a:ext>
                    </a:extLst>
                  </p14:cNvPr>
                  <p14:cNvContentPartPr/>
                  <p14:nvPr/>
                </p14:nvContentPartPr>
                <p14:xfrm>
                  <a:off x="9822588" y="4606188"/>
                  <a:ext cx="106560" cy="106200"/>
                </p14:xfrm>
              </p:contentPart>
            </mc:Choice>
            <mc:Fallback xmlns="">
              <p:pic>
                <p:nvPicPr>
                  <p:cNvPr id="229" name="Ink 228">
                    <a:extLst>
                      <a:ext uri="{FF2B5EF4-FFF2-40B4-BE49-F238E27FC236}">
                        <a16:creationId xmlns:a16="http://schemas.microsoft.com/office/drawing/2014/main" id="{BF1BC0FF-9C1A-CBD6-BBF3-7D4C7C684490}"/>
                      </a:ext>
                    </a:extLst>
                  </p:cNvPr>
                  <p:cNvPicPr/>
                  <p:nvPr/>
                </p:nvPicPr>
                <p:blipFill>
                  <a:blip r:embed="rId278"/>
                  <a:stretch>
                    <a:fillRect/>
                  </a:stretch>
                </p:blipFill>
                <p:spPr>
                  <a:xfrm>
                    <a:off x="9794360" y="4578056"/>
                    <a:ext cx="161604" cy="161058"/>
                  </a:xfrm>
                  <a:prstGeom prst="rect">
                    <a:avLst/>
                  </a:prstGeom>
                </p:spPr>
              </p:pic>
            </mc:Fallback>
          </mc:AlternateContent>
          <mc:AlternateContent xmlns:mc="http://schemas.openxmlformats.org/markup-compatibility/2006" xmlns:p14="http://schemas.microsoft.com/office/powerpoint/2010/main">
            <mc:Choice Requires="p14">
              <p:contentPart p14:bwMode="auto" r:id="rId279">
                <p14:nvContentPartPr>
                  <p14:cNvPr id="230" name="Ink 229">
                    <a:extLst>
                      <a:ext uri="{FF2B5EF4-FFF2-40B4-BE49-F238E27FC236}">
                        <a16:creationId xmlns:a16="http://schemas.microsoft.com/office/drawing/2014/main" id="{D7D981DE-4470-498B-F187-1D680060D6EE}"/>
                      </a:ext>
                    </a:extLst>
                  </p14:cNvPr>
                  <p14:cNvContentPartPr/>
                  <p14:nvPr/>
                </p14:nvContentPartPr>
                <p14:xfrm>
                  <a:off x="9765708" y="4700148"/>
                  <a:ext cx="127800" cy="122400"/>
                </p14:xfrm>
              </p:contentPart>
            </mc:Choice>
            <mc:Fallback xmlns="">
              <p:pic>
                <p:nvPicPr>
                  <p:cNvPr id="230" name="Ink 229">
                    <a:extLst>
                      <a:ext uri="{FF2B5EF4-FFF2-40B4-BE49-F238E27FC236}">
                        <a16:creationId xmlns:a16="http://schemas.microsoft.com/office/drawing/2014/main" id="{D7D981DE-4470-498B-F187-1D680060D6EE}"/>
                      </a:ext>
                    </a:extLst>
                  </p:cNvPr>
                  <p:cNvPicPr/>
                  <p:nvPr/>
                </p:nvPicPr>
                <p:blipFill>
                  <a:blip r:embed="rId280"/>
                  <a:stretch>
                    <a:fillRect/>
                  </a:stretch>
                </p:blipFill>
                <p:spPr>
                  <a:xfrm>
                    <a:off x="9737465" y="4672010"/>
                    <a:ext cx="182874" cy="177269"/>
                  </a:xfrm>
                  <a:prstGeom prst="rect">
                    <a:avLst/>
                  </a:prstGeom>
                </p:spPr>
              </p:pic>
            </mc:Fallback>
          </mc:AlternateContent>
          <mc:AlternateContent xmlns:mc="http://schemas.openxmlformats.org/markup-compatibility/2006" xmlns:p14="http://schemas.microsoft.com/office/powerpoint/2010/main">
            <mc:Choice Requires="p14">
              <p:contentPart p14:bwMode="auto" r:id="rId281">
                <p14:nvContentPartPr>
                  <p14:cNvPr id="231" name="Ink 230">
                    <a:extLst>
                      <a:ext uri="{FF2B5EF4-FFF2-40B4-BE49-F238E27FC236}">
                        <a16:creationId xmlns:a16="http://schemas.microsoft.com/office/drawing/2014/main" id="{8F4613E5-BE31-6470-D36D-6CAE14AC688A}"/>
                      </a:ext>
                    </a:extLst>
                  </p14:cNvPr>
                  <p14:cNvContentPartPr/>
                  <p14:nvPr/>
                </p14:nvContentPartPr>
                <p14:xfrm>
                  <a:off x="9768228" y="4835508"/>
                  <a:ext cx="52200" cy="52560"/>
                </p14:xfrm>
              </p:contentPart>
            </mc:Choice>
            <mc:Fallback xmlns="">
              <p:pic>
                <p:nvPicPr>
                  <p:cNvPr id="231" name="Ink 230">
                    <a:extLst>
                      <a:ext uri="{FF2B5EF4-FFF2-40B4-BE49-F238E27FC236}">
                        <a16:creationId xmlns:a16="http://schemas.microsoft.com/office/drawing/2014/main" id="{8F4613E5-BE31-6470-D36D-6CAE14AC688A}"/>
                      </a:ext>
                    </a:extLst>
                  </p:cNvPr>
                  <p:cNvPicPr/>
                  <p:nvPr/>
                </p:nvPicPr>
                <p:blipFill>
                  <a:blip r:embed="rId282"/>
                  <a:stretch>
                    <a:fillRect/>
                  </a:stretch>
                </p:blipFill>
                <p:spPr>
                  <a:xfrm>
                    <a:off x="9740012" y="4807476"/>
                    <a:ext cx="107222" cy="107222"/>
                  </a:xfrm>
                  <a:prstGeom prst="rect">
                    <a:avLst/>
                  </a:prstGeom>
                </p:spPr>
              </p:pic>
            </mc:Fallback>
          </mc:AlternateContent>
          <mc:AlternateContent xmlns:mc="http://schemas.openxmlformats.org/markup-compatibility/2006" xmlns:p14="http://schemas.microsoft.com/office/powerpoint/2010/main">
            <mc:Choice Requires="p14">
              <p:contentPart p14:bwMode="auto" r:id="rId283">
                <p14:nvContentPartPr>
                  <p14:cNvPr id="232" name="Ink 231">
                    <a:extLst>
                      <a:ext uri="{FF2B5EF4-FFF2-40B4-BE49-F238E27FC236}">
                        <a16:creationId xmlns:a16="http://schemas.microsoft.com/office/drawing/2014/main" id="{8B49EBD4-4A85-295D-94CC-3F1BFAF406F1}"/>
                      </a:ext>
                    </a:extLst>
                  </p14:cNvPr>
                  <p14:cNvContentPartPr/>
                  <p14:nvPr/>
                </p14:nvContentPartPr>
                <p14:xfrm>
                  <a:off x="9804228" y="4911828"/>
                  <a:ext cx="81360" cy="91440"/>
                </p14:xfrm>
              </p:contentPart>
            </mc:Choice>
            <mc:Fallback xmlns="">
              <p:pic>
                <p:nvPicPr>
                  <p:cNvPr id="232" name="Ink 231">
                    <a:extLst>
                      <a:ext uri="{FF2B5EF4-FFF2-40B4-BE49-F238E27FC236}">
                        <a16:creationId xmlns:a16="http://schemas.microsoft.com/office/drawing/2014/main" id="{8B49EBD4-4A85-295D-94CC-3F1BFAF406F1}"/>
                      </a:ext>
                    </a:extLst>
                  </p:cNvPr>
                  <p:cNvPicPr/>
                  <p:nvPr/>
                </p:nvPicPr>
                <p:blipFill>
                  <a:blip r:embed="rId284"/>
                  <a:stretch>
                    <a:fillRect/>
                  </a:stretch>
                </p:blipFill>
                <p:spPr>
                  <a:xfrm>
                    <a:off x="9776173" y="4883693"/>
                    <a:ext cx="136068" cy="146304"/>
                  </a:xfrm>
                  <a:prstGeom prst="rect">
                    <a:avLst/>
                  </a:prstGeom>
                </p:spPr>
              </p:pic>
            </mc:Fallback>
          </mc:AlternateContent>
          <mc:AlternateContent xmlns:mc="http://schemas.openxmlformats.org/markup-compatibility/2006" xmlns:p14="http://schemas.microsoft.com/office/powerpoint/2010/main">
            <mc:Choice Requires="p14">
              <p:contentPart p14:bwMode="auto" r:id="rId285">
                <p14:nvContentPartPr>
                  <p14:cNvPr id="233" name="Ink 232">
                    <a:extLst>
                      <a:ext uri="{FF2B5EF4-FFF2-40B4-BE49-F238E27FC236}">
                        <a16:creationId xmlns:a16="http://schemas.microsoft.com/office/drawing/2014/main" id="{7A4042C3-F2B7-04C9-9457-E588071C0D24}"/>
                      </a:ext>
                    </a:extLst>
                  </p14:cNvPr>
                  <p14:cNvContentPartPr/>
                  <p14:nvPr/>
                </p14:nvContentPartPr>
                <p14:xfrm>
                  <a:off x="9874428" y="4984188"/>
                  <a:ext cx="66600" cy="67320"/>
                </p14:xfrm>
              </p:contentPart>
            </mc:Choice>
            <mc:Fallback xmlns="">
              <p:pic>
                <p:nvPicPr>
                  <p:cNvPr id="233" name="Ink 232">
                    <a:extLst>
                      <a:ext uri="{FF2B5EF4-FFF2-40B4-BE49-F238E27FC236}">
                        <a16:creationId xmlns:a16="http://schemas.microsoft.com/office/drawing/2014/main" id="{7A4042C3-F2B7-04C9-9457-E588071C0D24}"/>
                      </a:ext>
                    </a:extLst>
                  </p:cNvPr>
                  <p:cNvPicPr/>
                  <p:nvPr/>
                </p:nvPicPr>
                <p:blipFill>
                  <a:blip r:embed="rId286"/>
                  <a:stretch>
                    <a:fillRect/>
                  </a:stretch>
                </p:blipFill>
                <p:spPr>
                  <a:xfrm>
                    <a:off x="9846386" y="4956138"/>
                    <a:ext cx="121282" cy="122018"/>
                  </a:xfrm>
                  <a:prstGeom prst="rect">
                    <a:avLst/>
                  </a:prstGeom>
                </p:spPr>
              </p:pic>
            </mc:Fallback>
          </mc:AlternateContent>
          <mc:AlternateContent xmlns:mc="http://schemas.openxmlformats.org/markup-compatibility/2006" xmlns:p14="http://schemas.microsoft.com/office/powerpoint/2010/main">
            <mc:Choice Requires="p14">
              <p:contentPart p14:bwMode="auto" r:id="rId287">
                <p14:nvContentPartPr>
                  <p14:cNvPr id="234" name="Ink 233">
                    <a:extLst>
                      <a:ext uri="{FF2B5EF4-FFF2-40B4-BE49-F238E27FC236}">
                        <a16:creationId xmlns:a16="http://schemas.microsoft.com/office/drawing/2014/main" id="{0A45F6D3-9717-FABE-FEA9-878DD2F99B0A}"/>
                      </a:ext>
                    </a:extLst>
                  </p14:cNvPr>
                  <p14:cNvContentPartPr/>
                  <p14:nvPr/>
                </p14:nvContentPartPr>
                <p14:xfrm>
                  <a:off x="10052268" y="4303068"/>
                  <a:ext cx="37440" cy="9720"/>
                </p14:xfrm>
              </p:contentPart>
            </mc:Choice>
            <mc:Fallback xmlns="">
              <p:pic>
                <p:nvPicPr>
                  <p:cNvPr id="234" name="Ink 233">
                    <a:extLst>
                      <a:ext uri="{FF2B5EF4-FFF2-40B4-BE49-F238E27FC236}">
                        <a16:creationId xmlns:a16="http://schemas.microsoft.com/office/drawing/2014/main" id="{0A45F6D3-9717-FABE-FEA9-878DD2F99B0A}"/>
                      </a:ext>
                    </a:extLst>
                  </p:cNvPr>
                  <p:cNvPicPr/>
                  <p:nvPr/>
                </p:nvPicPr>
                <p:blipFill>
                  <a:blip r:embed="rId288"/>
                  <a:stretch>
                    <a:fillRect/>
                  </a:stretch>
                </p:blipFill>
                <p:spPr>
                  <a:xfrm>
                    <a:off x="10024011" y="4275297"/>
                    <a:ext cx="92540" cy="63874"/>
                  </a:xfrm>
                  <a:prstGeom prst="rect">
                    <a:avLst/>
                  </a:prstGeom>
                </p:spPr>
              </p:pic>
            </mc:Fallback>
          </mc:AlternateContent>
          <mc:AlternateContent xmlns:mc="http://schemas.openxmlformats.org/markup-compatibility/2006" xmlns:p14="http://schemas.microsoft.com/office/powerpoint/2010/main">
            <mc:Choice Requires="p14">
              <p:contentPart p14:bwMode="auto" r:id="rId289">
                <p14:nvContentPartPr>
                  <p14:cNvPr id="235" name="Ink 234">
                    <a:extLst>
                      <a:ext uri="{FF2B5EF4-FFF2-40B4-BE49-F238E27FC236}">
                        <a16:creationId xmlns:a16="http://schemas.microsoft.com/office/drawing/2014/main" id="{E28B34F7-0423-35EA-252B-051CC19AFB48}"/>
                      </a:ext>
                    </a:extLst>
                  </p14:cNvPr>
                  <p14:cNvContentPartPr/>
                  <p14:nvPr/>
                </p14:nvContentPartPr>
                <p14:xfrm>
                  <a:off x="9908988" y="4500708"/>
                  <a:ext cx="786960" cy="304200"/>
                </p14:xfrm>
              </p:contentPart>
            </mc:Choice>
            <mc:Fallback xmlns="">
              <p:pic>
                <p:nvPicPr>
                  <p:cNvPr id="235" name="Ink 234">
                    <a:extLst>
                      <a:ext uri="{FF2B5EF4-FFF2-40B4-BE49-F238E27FC236}">
                        <a16:creationId xmlns:a16="http://schemas.microsoft.com/office/drawing/2014/main" id="{E28B34F7-0423-35EA-252B-051CC19AFB48}"/>
                      </a:ext>
                    </a:extLst>
                  </p:cNvPr>
                  <p:cNvPicPr/>
                  <p:nvPr/>
                </p:nvPicPr>
                <p:blipFill>
                  <a:blip r:embed="rId290"/>
                  <a:stretch>
                    <a:fillRect/>
                  </a:stretch>
                </p:blipFill>
                <p:spPr>
                  <a:xfrm>
                    <a:off x="9880756" y="4472476"/>
                    <a:ext cx="842012" cy="359252"/>
                  </a:xfrm>
                  <a:prstGeom prst="rect">
                    <a:avLst/>
                  </a:prstGeom>
                </p:spPr>
              </p:pic>
            </mc:Fallback>
          </mc:AlternateContent>
          <mc:AlternateContent xmlns:mc="http://schemas.openxmlformats.org/markup-compatibility/2006" xmlns:p14="http://schemas.microsoft.com/office/powerpoint/2010/main">
            <mc:Choice Requires="p14">
              <p:contentPart p14:bwMode="auto" r:id="rId291">
                <p14:nvContentPartPr>
                  <p14:cNvPr id="236" name="Ink 235">
                    <a:extLst>
                      <a:ext uri="{FF2B5EF4-FFF2-40B4-BE49-F238E27FC236}">
                        <a16:creationId xmlns:a16="http://schemas.microsoft.com/office/drawing/2014/main" id="{5095B156-A0F9-FCA3-439B-3D284D7D631F}"/>
                      </a:ext>
                    </a:extLst>
                  </p14:cNvPr>
                  <p14:cNvContentPartPr/>
                  <p14:nvPr/>
                </p14:nvContentPartPr>
                <p14:xfrm>
                  <a:off x="10027285" y="4673356"/>
                  <a:ext cx="592560" cy="256320"/>
                </p14:xfrm>
              </p:contentPart>
            </mc:Choice>
            <mc:Fallback xmlns="">
              <p:pic>
                <p:nvPicPr>
                  <p:cNvPr id="236" name="Ink 235">
                    <a:extLst>
                      <a:ext uri="{FF2B5EF4-FFF2-40B4-BE49-F238E27FC236}">
                        <a16:creationId xmlns:a16="http://schemas.microsoft.com/office/drawing/2014/main" id="{5095B156-A0F9-FCA3-439B-3D284D7D631F}"/>
                      </a:ext>
                    </a:extLst>
                  </p:cNvPr>
                  <p:cNvPicPr/>
                  <p:nvPr/>
                </p:nvPicPr>
                <p:blipFill>
                  <a:blip r:embed="rId292"/>
                  <a:stretch>
                    <a:fillRect/>
                  </a:stretch>
                </p:blipFill>
                <p:spPr>
                  <a:xfrm>
                    <a:off x="9999068" y="4645189"/>
                    <a:ext cx="647583" cy="311246"/>
                  </a:xfrm>
                  <a:prstGeom prst="rect">
                    <a:avLst/>
                  </a:prstGeom>
                </p:spPr>
              </p:pic>
            </mc:Fallback>
          </mc:AlternateContent>
          <mc:AlternateContent xmlns:mc="http://schemas.openxmlformats.org/markup-compatibility/2006" xmlns:p14="http://schemas.microsoft.com/office/powerpoint/2010/main">
            <mc:Choice Requires="p14">
              <p:contentPart p14:bwMode="auto" r:id="rId293">
                <p14:nvContentPartPr>
                  <p14:cNvPr id="237" name="Ink 236">
                    <a:extLst>
                      <a:ext uri="{FF2B5EF4-FFF2-40B4-BE49-F238E27FC236}">
                        <a16:creationId xmlns:a16="http://schemas.microsoft.com/office/drawing/2014/main" id="{C95F756A-5512-4491-B03D-86B5835C0623}"/>
                      </a:ext>
                    </a:extLst>
                  </p14:cNvPr>
                  <p14:cNvContentPartPr/>
                  <p14:nvPr/>
                </p14:nvContentPartPr>
                <p14:xfrm>
                  <a:off x="10900677" y="4498731"/>
                  <a:ext cx="540720" cy="36719"/>
                </p14:xfrm>
              </p:contentPart>
            </mc:Choice>
            <mc:Fallback xmlns="">
              <p:pic>
                <p:nvPicPr>
                  <p:cNvPr id="237" name="Ink 236">
                    <a:extLst>
                      <a:ext uri="{FF2B5EF4-FFF2-40B4-BE49-F238E27FC236}">
                        <a16:creationId xmlns:a16="http://schemas.microsoft.com/office/drawing/2014/main" id="{C95F756A-5512-4491-B03D-86B5835C0623}"/>
                      </a:ext>
                    </a:extLst>
                  </p:cNvPr>
                  <p:cNvPicPr/>
                  <p:nvPr/>
                </p:nvPicPr>
                <p:blipFill>
                  <a:blip r:embed="rId294"/>
                  <a:stretch>
                    <a:fillRect/>
                  </a:stretch>
                </p:blipFill>
                <p:spPr>
                  <a:xfrm>
                    <a:off x="10872478" y="4471019"/>
                    <a:ext cx="595708" cy="90758"/>
                  </a:xfrm>
                  <a:prstGeom prst="rect">
                    <a:avLst/>
                  </a:prstGeom>
                </p:spPr>
              </p:pic>
            </mc:Fallback>
          </mc:AlternateContent>
          <mc:AlternateContent xmlns:mc="http://schemas.openxmlformats.org/markup-compatibility/2006" xmlns:p14="http://schemas.microsoft.com/office/powerpoint/2010/main">
            <mc:Choice Requires="p14">
              <p:contentPart p14:bwMode="auto" r:id="rId295">
                <p14:nvContentPartPr>
                  <p14:cNvPr id="238" name="Ink 237">
                    <a:extLst>
                      <a:ext uri="{FF2B5EF4-FFF2-40B4-BE49-F238E27FC236}">
                        <a16:creationId xmlns:a16="http://schemas.microsoft.com/office/drawing/2014/main" id="{58482C75-F5DD-3BD2-FBF6-AE158D187D3C}"/>
                      </a:ext>
                    </a:extLst>
                  </p14:cNvPr>
                  <p14:cNvContentPartPr/>
                  <p14:nvPr/>
                </p14:nvContentPartPr>
                <p14:xfrm>
                  <a:off x="10893948" y="4525908"/>
                  <a:ext cx="129240" cy="19440"/>
                </p14:xfrm>
              </p:contentPart>
            </mc:Choice>
            <mc:Fallback xmlns="">
              <p:pic>
                <p:nvPicPr>
                  <p:cNvPr id="238" name="Ink 237">
                    <a:extLst>
                      <a:ext uri="{FF2B5EF4-FFF2-40B4-BE49-F238E27FC236}">
                        <a16:creationId xmlns:a16="http://schemas.microsoft.com/office/drawing/2014/main" id="{58482C75-F5DD-3BD2-FBF6-AE158D187D3C}"/>
                      </a:ext>
                    </a:extLst>
                  </p:cNvPr>
                  <p:cNvPicPr/>
                  <p:nvPr/>
                </p:nvPicPr>
                <p:blipFill>
                  <a:blip r:embed="rId296"/>
                  <a:stretch>
                    <a:fillRect/>
                  </a:stretch>
                </p:blipFill>
                <p:spPr>
                  <a:xfrm>
                    <a:off x="10865852" y="4498137"/>
                    <a:ext cx="184027" cy="73594"/>
                  </a:xfrm>
                  <a:prstGeom prst="rect">
                    <a:avLst/>
                  </a:prstGeom>
                </p:spPr>
              </p:pic>
            </mc:Fallback>
          </mc:AlternateContent>
        </p:grpSp>
      </p:grpSp>
      <p:sp>
        <p:nvSpPr>
          <p:cNvPr id="239" name="Title 1">
            <a:extLst>
              <a:ext uri="{FF2B5EF4-FFF2-40B4-BE49-F238E27FC236}">
                <a16:creationId xmlns:a16="http://schemas.microsoft.com/office/drawing/2014/main" id="{A30EC3D4-DBBE-64BF-EC26-3E91F2057A3A}"/>
              </a:ext>
            </a:extLst>
          </p:cNvPr>
          <p:cNvSpPr txBox="1">
            <a:spLocks/>
          </p:cNvSpPr>
          <p:nvPr/>
        </p:nvSpPr>
        <p:spPr>
          <a:xfrm>
            <a:off x="8450265" y="2775925"/>
            <a:ext cx="1655519" cy="460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b="1" dirty="0">
                <a:latin typeface="Avenir Book" panose="02000503020000020003" pitchFamily="2" charset="0"/>
              </a:rPr>
              <a:t>Cytoplasm retrieval</a:t>
            </a:r>
          </a:p>
        </p:txBody>
      </p:sp>
      <p:sp>
        <p:nvSpPr>
          <p:cNvPr id="240" name="Title 1">
            <a:extLst>
              <a:ext uri="{FF2B5EF4-FFF2-40B4-BE49-F238E27FC236}">
                <a16:creationId xmlns:a16="http://schemas.microsoft.com/office/drawing/2014/main" id="{D34E71AD-8249-9715-3BFA-66D8CC6D2148}"/>
              </a:ext>
            </a:extLst>
          </p:cNvPr>
          <p:cNvSpPr txBox="1">
            <a:spLocks/>
          </p:cNvSpPr>
          <p:nvPr/>
        </p:nvSpPr>
        <p:spPr>
          <a:xfrm>
            <a:off x="7352617" y="2739194"/>
            <a:ext cx="1436095" cy="460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b="1" dirty="0">
                <a:latin typeface="Avenir Book" panose="02000503020000020003" pitchFamily="2" charset="0"/>
              </a:rPr>
              <a:t>Twisting</a:t>
            </a:r>
          </a:p>
          <a:p>
            <a:pPr algn="ctr"/>
            <a:r>
              <a:rPr lang="en-US" sz="1600" b="1" dirty="0">
                <a:latin typeface="Avenir Book" panose="02000503020000020003" pitchFamily="2" charset="0"/>
              </a:rPr>
              <a:t>&amp; pulling</a:t>
            </a:r>
          </a:p>
        </p:txBody>
      </p:sp>
      <p:sp>
        <p:nvSpPr>
          <p:cNvPr id="241" name="Title 1">
            <a:extLst>
              <a:ext uri="{FF2B5EF4-FFF2-40B4-BE49-F238E27FC236}">
                <a16:creationId xmlns:a16="http://schemas.microsoft.com/office/drawing/2014/main" id="{1AEAB030-DF80-8F06-A288-E2A18057DA67}"/>
              </a:ext>
            </a:extLst>
          </p:cNvPr>
          <p:cNvSpPr txBox="1">
            <a:spLocks/>
          </p:cNvSpPr>
          <p:nvPr/>
        </p:nvSpPr>
        <p:spPr>
          <a:xfrm>
            <a:off x="6271743" y="2632764"/>
            <a:ext cx="1655519" cy="4602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b="1" dirty="0">
                <a:latin typeface="Avenir Book" panose="02000503020000020003" pitchFamily="2" charset="0"/>
              </a:rPr>
              <a:t>Pulling</a:t>
            </a:r>
          </a:p>
        </p:txBody>
      </p:sp>
      <p:sp>
        <p:nvSpPr>
          <p:cNvPr id="242" name="Title 1">
            <a:extLst>
              <a:ext uri="{FF2B5EF4-FFF2-40B4-BE49-F238E27FC236}">
                <a16:creationId xmlns:a16="http://schemas.microsoft.com/office/drawing/2014/main" id="{C214F225-7A32-B4E6-BF3C-6385E9BA576B}"/>
              </a:ext>
            </a:extLst>
          </p:cNvPr>
          <p:cNvSpPr txBox="1">
            <a:spLocks/>
          </p:cNvSpPr>
          <p:nvPr/>
        </p:nvSpPr>
        <p:spPr>
          <a:xfrm>
            <a:off x="6425017" y="1441794"/>
            <a:ext cx="2783024" cy="7571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latin typeface="Avenir Book" panose="02000503020000020003" pitchFamily="2" charset="0"/>
              </a:rPr>
              <a:t>Mechanical healing</a:t>
            </a:r>
          </a:p>
        </p:txBody>
      </p:sp>
      <p:grpSp>
        <p:nvGrpSpPr>
          <p:cNvPr id="243" name="Group 242">
            <a:extLst>
              <a:ext uri="{FF2B5EF4-FFF2-40B4-BE49-F238E27FC236}">
                <a16:creationId xmlns:a16="http://schemas.microsoft.com/office/drawing/2014/main" id="{A02854E5-FCF3-1D1E-C47C-6B8ECB2D85D4}"/>
              </a:ext>
            </a:extLst>
          </p:cNvPr>
          <p:cNvGrpSpPr/>
          <p:nvPr/>
        </p:nvGrpSpPr>
        <p:grpSpPr>
          <a:xfrm>
            <a:off x="10001345" y="2178790"/>
            <a:ext cx="1946986" cy="804343"/>
            <a:chOff x="6657654" y="2354748"/>
            <a:chExt cx="4460760" cy="1842840"/>
          </a:xfrm>
        </p:grpSpPr>
        <mc:AlternateContent xmlns:mc="http://schemas.openxmlformats.org/markup-compatibility/2006" xmlns:p14="http://schemas.microsoft.com/office/powerpoint/2010/main">
          <mc:Choice Requires="p14">
            <p:contentPart p14:bwMode="auto" r:id="rId297">
              <p14:nvContentPartPr>
                <p14:cNvPr id="244" name="Ink 243">
                  <a:extLst>
                    <a:ext uri="{FF2B5EF4-FFF2-40B4-BE49-F238E27FC236}">
                      <a16:creationId xmlns:a16="http://schemas.microsoft.com/office/drawing/2014/main" id="{C7AFB2D7-5C80-BC8A-6999-566DDC337786}"/>
                    </a:ext>
                  </a:extLst>
                </p14:cNvPr>
                <p14:cNvContentPartPr/>
                <p14:nvPr/>
              </p14:nvContentPartPr>
              <p14:xfrm>
                <a:off x="6781134" y="2754348"/>
                <a:ext cx="109080" cy="29880"/>
              </p14:xfrm>
            </p:contentPart>
          </mc:Choice>
          <mc:Fallback xmlns="">
            <p:pic>
              <p:nvPicPr>
                <p:cNvPr id="244" name="Ink 243">
                  <a:extLst>
                    <a:ext uri="{FF2B5EF4-FFF2-40B4-BE49-F238E27FC236}">
                      <a16:creationId xmlns:a16="http://schemas.microsoft.com/office/drawing/2014/main" id="{C7AFB2D7-5C80-BC8A-6999-566DDC337786}"/>
                    </a:ext>
                  </a:extLst>
                </p:cNvPr>
                <p:cNvPicPr/>
                <p:nvPr/>
              </p:nvPicPr>
              <p:blipFill>
                <a:blip r:embed="rId298"/>
                <a:stretch>
                  <a:fillRect/>
                </a:stretch>
              </p:blipFill>
              <p:spPr>
                <a:xfrm>
                  <a:off x="6748328" y="2722045"/>
                  <a:ext cx="173052" cy="92870"/>
                </a:xfrm>
                <a:prstGeom prst="rect">
                  <a:avLst/>
                </a:prstGeom>
              </p:spPr>
            </p:pic>
          </mc:Fallback>
        </mc:AlternateContent>
        <mc:AlternateContent xmlns:mc="http://schemas.openxmlformats.org/markup-compatibility/2006" xmlns:p14="http://schemas.microsoft.com/office/powerpoint/2010/main">
          <mc:Choice Requires="p14">
            <p:contentPart p14:bwMode="auto" r:id="rId299">
              <p14:nvContentPartPr>
                <p14:cNvPr id="245" name="Ink 244">
                  <a:extLst>
                    <a:ext uri="{FF2B5EF4-FFF2-40B4-BE49-F238E27FC236}">
                      <a16:creationId xmlns:a16="http://schemas.microsoft.com/office/drawing/2014/main" id="{CC5840E1-B137-1610-A6DD-9163A101C7DC}"/>
                    </a:ext>
                  </a:extLst>
                </p14:cNvPr>
                <p14:cNvContentPartPr/>
                <p14:nvPr/>
              </p14:nvContentPartPr>
              <p14:xfrm>
                <a:off x="6705174" y="2540868"/>
                <a:ext cx="1442160" cy="324720"/>
              </p14:xfrm>
            </p:contentPart>
          </mc:Choice>
          <mc:Fallback xmlns="">
            <p:pic>
              <p:nvPicPr>
                <p:cNvPr id="245" name="Ink 244">
                  <a:extLst>
                    <a:ext uri="{FF2B5EF4-FFF2-40B4-BE49-F238E27FC236}">
                      <a16:creationId xmlns:a16="http://schemas.microsoft.com/office/drawing/2014/main" id="{CC5840E1-B137-1610-A6DD-9163A101C7DC}"/>
                    </a:ext>
                  </a:extLst>
                </p:cNvPr>
                <p:cNvPicPr/>
                <p:nvPr/>
              </p:nvPicPr>
              <p:blipFill>
                <a:blip r:embed="rId300"/>
                <a:stretch>
                  <a:fillRect/>
                </a:stretch>
              </p:blipFill>
              <p:spPr>
                <a:xfrm>
                  <a:off x="6635911" y="2471638"/>
                  <a:ext cx="1579862" cy="462355"/>
                </a:xfrm>
                <a:prstGeom prst="rect">
                  <a:avLst/>
                </a:prstGeom>
              </p:spPr>
            </p:pic>
          </mc:Fallback>
        </mc:AlternateContent>
        <mc:AlternateContent xmlns:mc="http://schemas.openxmlformats.org/markup-compatibility/2006" xmlns:p14="http://schemas.microsoft.com/office/powerpoint/2010/main">
          <mc:Choice Requires="p14">
            <p:contentPart p14:bwMode="auto" r:id="rId301">
              <p14:nvContentPartPr>
                <p14:cNvPr id="246" name="Ink 245">
                  <a:extLst>
                    <a:ext uri="{FF2B5EF4-FFF2-40B4-BE49-F238E27FC236}">
                      <a16:creationId xmlns:a16="http://schemas.microsoft.com/office/drawing/2014/main" id="{A05218CF-12B0-DC9A-B8E4-340CDF730EE4}"/>
                    </a:ext>
                  </a:extLst>
                </p14:cNvPr>
                <p14:cNvContentPartPr/>
                <p14:nvPr/>
              </p14:nvContentPartPr>
              <p14:xfrm>
                <a:off x="9194214" y="2485428"/>
                <a:ext cx="1924200" cy="380520"/>
              </p14:xfrm>
            </p:contentPart>
          </mc:Choice>
          <mc:Fallback xmlns="">
            <p:pic>
              <p:nvPicPr>
                <p:cNvPr id="246" name="Ink 245">
                  <a:extLst>
                    <a:ext uri="{FF2B5EF4-FFF2-40B4-BE49-F238E27FC236}">
                      <a16:creationId xmlns:a16="http://schemas.microsoft.com/office/drawing/2014/main" id="{A05218CF-12B0-DC9A-B8E4-340CDF730EE4}"/>
                    </a:ext>
                  </a:extLst>
                </p:cNvPr>
                <p:cNvPicPr/>
                <p:nvPr/>
              </p:nvPicPr>
              <p:blipFill>
                <a:blip r:embed="rId302"/>
                <a:stretch>
                  <a:fillRect/>
                </a:stretch>
              </p:blipFill>
              <p:spPr>
                <a:xfrm>
                  <a:off x="9121634" y="2412948"/>
                  <a:ext cx="2068536" cy="524656"/>
                </a:xfrm>
                <a:prstGeom prst="rect">
                  <a:avLst/>
                </a:prstGeom>
              </p:spPr>
            </p:pic>
          </mc:Fallback>
        </mc:AlternateContent>
        <mc:AlternateContent xmlns:mc="http://schemas.openxmlformats.org/markup-compatibility/2006" xmlns:p14="http://schemas.microsoft.com/office/powerpoint/2010/main">
          <mc:Choice Requires="p14">
            <p:contentPart p14:bwMode="auto" r:id="rId303">
              <p14:nvContentPartPr>
                <p14:cNvPr id="247" name="Ink 246">
                  <a:extLst>
                    <a:ext uri="{FF2B5EF4-FFF2-40B4-BE49-F238E27FC236}">
                      <a16:creationId xmlns:a16="http://schemas.microsoft.com/office/drawing/2014/main" id="{87627409-B5EA-DD53-A850-6B5BA5E34EC1}"/>
                    </a:ext>
                  </a:extLst>
                </p14:cNvPr>
                <p14:cNvContentPartPr/>
                <p14:nvPr/>
              </p14:nvContentPartPr>
              <p14:xfrm>
                <a:off x="6657654" y="2602788"/>
                <a:ext cx="175320" cy="107640"/>
              </p14:xfrm>
            </p:contentPart>
          </mc:Choice>
          <mc:Fallback xmlns="">
            <p:pic>
              <p:nvPicPr>
                <p:cNvPr id="247" name="Ink 246">
                  <a:extLst>
                    <a:ext uri="{FF2B5EF4-FFF2-40B4-BE49-F238E27FC236}">
                      <a16:creationId xmlns:a16="http://schemas.microsoft.com/office/drawing/2014/main" id="{87627409-B5EA-DD53-A850-6B5BA5E34EC1}"/>
                    </a:ext>
                  </a:extLst>
                </p:cNvPr>
                <p:cNvPicPr/>
                <p:nvPr/>
              </p:nvPicPr>
              <p:blipFill>
                <a:blip r:embed="rId304"/>
                <a:stretch>
                  <a:fillRect/>
                </a:stretch>
              </p:blipFill>
              <p:spPr>
                <a:xfrm>
                  <a:off x="6624730" y="2569921"/>
                  <a:ext cx="239522" cy="171731"/>
                </a:xfrm>
                <a:prstGeom prst="rect">
                  <a:avLst/>
                </a:prstGeom>
              </p:spPr>
            </p:pic>
          </mc:Fallback>
        </mc:AlternateContent>
        <p:grpSp>
          <p:nvGrpSpPr>
            <p:cNvPr id="248" name="Group 247">
              <a:extLst>
                <a:ext uri="{FF2B5EF4-FFF2-40B4-BE49-F238E27FC236}">
                  <a16:creationId xmlns:a16="http://schemas.microsoft.com/office/drawing/2014/main" id="{1B48EB64-7343-7750-3D56-ECA8C3D268C6}"/>
                </a:ext>
              </a:extLst>
            </p:cNvPr>
            <p:cNvGrpSpPr/>
            <p:nvPr/>
          </p:nvGrpSpPr>
          <p:grpSpPr>
            <a:xfrm>
              <a:off x="6660174" y="2354748"/>
              <a:ext cx="4354200" cy="1842840"/>
              <a:chOff x="6660174" y="2354748"/>
              <a:chExt cx="4354200" cy="1842840"/>
            </a:xfrm>
          </p:grpSpPr>
          <mc:AlternateContent xmlns:mc="http://schemas.openxmlformats.org/markup-compatibility/2006" xmlns:p14="http://schemas.microsoft.com/office/powerpoint/2010/main">
            <mc:Choice Requires="p14">
              <p:contentPart p14:bwMode="auto" r:id="rId305">
                <p14:nvContentPartPr>
                  <p14:cNvPr id="249" name="Ink 248">
                    <a:extLst>
                      <a:ext uri="{FF2B5EF4-FFF2-40B4-BE49-F238E27FC236}">
                        <a16:creationId xmlns:a16="http://schemas.microsoft.com/office/drawing/2014/main" id="{B71C733A-5732-7E77-CD42-9507EC2DA3CB}"/>
                      </a:ext>
                    </a:extLst>
                  </p14:cNvPr>
                  <p14:cNvContentPartPr/>
                  <p14:nvPr/>
                </p14:nvContentPartPr>
                <p14:xfrm>
                  <a:off x="6760974" y="2425308"/>
                  <a:ext cx="1501560" cy="35640"/>
                </p14:xfrm>
              </p:contentPart>
            </mc:Choice>
            <mc:Fallback xmlns="">
              <p:pic>
                <p:nvPicPr>
                  <p:cNvPr id="249" name="Ink 248">
                    <a:extLst>
                      <a:ext uri="{FF2B5EF4-FFF2-40B4-BE49-F238E27FC236}">
                        <a16:creationId xmlns:a16="http://schemas.microsoft.com/office/drawing/2014/main" id="{B71C733A-5732-7E77-CD42-9507EC2DA3CB}"/>
                      </a:ext>
                    </a:extLst>
                  </p:cNvPr>
                  <p:cNvPicPr/>
                  <p:nvPr/>
                </p:nvPicPr>
                <p:blipFill>
                  <a:blip r:embed="rId306"/>
                  <a:stretch>
                    <a:fillRect/>
                  </a:stretch>
                </p:blipFill>
                <p:spPr>
                  <a:xfrm>
                    <a:off x="6727991" y="2392908"/>
                    <a:ext cx="1565877" cy="98820"/>
                  </a:xfrm>
                  <a:prstGeom prst="rect">
                    <a:avLst/>
                  </a:prstGeom>
                </p:spPr>
              </p:pic>
            </mc:Fallback>
          </mc:AlternateContent>
          <mc:AlternateContent xmlns:mc="http://schemas.openxmlformats.org/markup-compatibility/2006" xmlns:p14="http://schemas.microsoft.com/office/powerpoint/2010/main">
            <mc:Choice Requires="p14">
              <p:contentPart p14:bwMode="auto" r:id="rId307">
                <p14:nvContentPartPr>
                  <p14:cNvPr id="250" name="Ink 249">
                    <a:extLst>
                      <a:ext uri="{FF2B5EF4-FFF2-40B4-BE49-F238E27FC236}">
                        <a16:creationId xmlns:a16="http://schemas.microsoft.com/office/drawing/2014/main" id="{6FC286A4-527E-F4E8-7EBC-1B61DA862A3C}"/>
                      </a:ext>
                    </a:extLst>
                  </p14:cNvPr>
                  <p14:cNvContentPartPr/>
                  <p14:nvPr/>
                </p14:nvContentPartPr>
                <p14:xfrm>
                  <a:off x="9228774" y="2357628"/>
                  <a:ext cx="1614600" cy="117000"/>
                </p14:xfrm>
              </p:contentPart>
            </mc:Choice>
            <mc:Fallback xmlns="">
              <p:pic>
                <p:nvPicPr>
                  <p:cNvPr id="250" name="Ink 249">
                    <a:extLst>
                      <a:ext uri="{FF2B5EF4-FFF2-40B4-BE49-F238E27FC236}">
                        <a16:creationId xmlns:a16="http://schemas.microsoft.com/office/drawing/2014/main" id="{6FC286A4-527E-F4E8-7EBC-1B61DA862A3C}"/>
                      </a:ext>
                    </a:extLst>
                  </p:cNvPr>
                  <p:cNvPicPr/>
                  <p:nvPr/>
                </p:nvPicPr>
                <p:blipFill>
                  <a:blip r:embed="rId308"/>
                  <a:stretch>
                    <a:fillRect/>
                  </a:stretch>
                </p:blipFill>
                <p:spPr>
                  <a:xfrm>
                    <a:off x="9195789" y="2324670"/>
                    <a:ext cx="1678920" cy="181268"/>
                  </a:xfrm>
                  <a:prstGeom prst="rect">
                    <a:avLst/>
                  </a:prstGeom>
                </p:spPr>
              </p:pic>
            </mc:Fallback>
          </mc:AlternateContent>
          <mc:AlternateContent xmlns:mc="http://schemas.openxmlformats.org/markup-compatibility/2006" xmlns:p14="http://schemas.microsoft.com/office/powerpoint/2010/main">
            <mc:Choice Requires="p14">
              <p:contentPart p14:bwMode="auto" r:id="rId309">
                <p14:nvContentPartPr>
                  <p14:cNvPr id="251" name="Ink 250">
                    <a:extLst>
                      <a:ext uri="{FF2B5EF4-FFF2-40B4-BE49-F238E27FC236}">
                        <a16:creationId xmlns:a16="http://schemas.microsoft.com/office/drawing/2014/main" id="{7CCE134F-73CB-F65C-98EA-9CBE11FE64B5}"/>
                      </a:ext>
                    </a:extLst>
                  </p14:cNvPr>
                  <p14:cNvContentPartPr/>
                  <p14:nvPr/>
                </p14:nvContentPartPr>
                <p14:xfrm>
                  <a:off x="7970934" y="2972868"/>
                  <a:ext cx="375480" cy="385200"/>
                </p14:xfrm>
              </p:contentPart>
            </mc:Choice>
            <mc:Fallback xmlns="">
              <p:pic>
                <p:nvPicPr>
                  <p:cNvPr id="251" name="Ink 250">
                    <a:extLst>
                      <a:ext uri="{FF2B5EF4-FFF2-40B4-BE49-F238E27FC236}">
                        <a16:creationId xmlns:a16="http://schemas.microsoft.com/office/drawing/2014/main" id="{7CCE134F-73CB-F65C-98EA-9CBE11FE64B5}"/>
                      </a:ext>
                    </a:extLst>
                  </p:cNvPr>
                  <p:cNvPicPr/>
                  <p:nvPr/>
                </p:nvPicPr>
                <p:blipFill>
                  <a:blip r:embed="rId310"/>
                  <a:stretch>
                    <a:fillRect/>
                  </a:stretch>
                </p:blipFill>
                <p:spPr>
                  <a:xfrm>
                    <a:off x="7927293" y="2929152"/>
                    <a:ext cx="461939" cy="471808"/>
                  </a:xfrm>
                  <a:prstGeom prst="rect">
                    <a:avLst/>
                  </a:prstGeom>
                </p:spPr>
              </p:pic>
            </mc:Fallback>
          </mc:AlternateContent>
          <mc:AlternateContent xmlns:mc="http://schemas.openxmlformats.org/markup-compatibility/2006" xmlns:p14="http://schemas.microsoft.com/office/powerpoint/2010/main">
            <mc:Choice Requires="p14">
              <p:contentPart p14:bwMode="auto" r:id="rId311">
                <p14:nvContentPartPr>
                  <p14:cNvPr id="252" name="Ink 251">
                    <a:extLst>
                      <a:ext uri="{FF2B5EF4-FFF2-40B4-BE49-F238E27FC236}">
                        <a16:creationId xmlns:a16="http://schemas.microsoft.com/office/drawing/2014/main" id="{628BF7BD-823A-DA02-0C9B-FCC274B18E5B}"/>
                      </a:ext>
                    </a:extLst>
                  </p14:cNvPr>
                  <p14:cNvContentPartPr/>
                  <p14:nvPr/>
                </p14:nvContentPartPr>
                <p14:xfrm>
                  <a:off x="9048054" y="3187428"/>
                  <a:ext cx="414720" cy="336240"/>
                </p14:xfrm>
              </p:contentPart>
            </mc:Choice>
            <mc:Fallback xmlns="">
              <p:pic>
                <p:nvPicPr>
                  <p:cNvPr id="252" name="Ink 251">
                    <a:extLst>
                      <a:ext uri="{FF2B5EF4-FFF2-40B4-BE49-F238E27FC236}">
                        <a16:creationId xmlns:a16="http://schemas.microsoft.com/office/drawing/2014/main" id="{628BF7BD-823A-DA02-0C9B-FCC274B18E5B}"/>
                      </a:ext>
                    </a:extLst>
                  </p:cNvPr>
                  <p:cNvPicPr/>
                  <p:nvPr/>
                </p:nvPicPr>
                <p:blipFill>
                  <a:blip r:embed="rId312"/>
                  <a:stretch>
                    <a:fillRect/>
                  </a:stretch>
                </p:blipFill>
                <p:spPr>
                  <a:xfrm>
                    <a:off x="9004443" y="3143750"/>
                    <a:ext cx="501120" cy="422772"/>
                  </a:xfrm>
                  <a:prstGeom prst="rect">
                    <a:avLst/>
                  </a:prstGeom>
                </p:spPr>
              </p:pic>
            </mc:Fallback>
          </mc:AlternateContent>
          <mc:AlternateContent xmlns:mc="http://schemas.openxmlformats.org/markup-compatibility/2006" xmlns:p14="http://schemas.microsoft.com/office/powerpoint/2010/main">
            <mc:Choice Requires="p14">
              <p:contentPart p14:bwMode="auto" r:id="rId313">
                <p14:nvContentPartPr>
                  <p14:cNvPr id="253" name="Ink 252">
                    <a:extLst>
                      <a:ext uri="{FF2B5EF4-FFF2-40B4-BE49-F238E27FC236}">
                        <a16:creationId xmlns:a16="http://schemas.microsoft.com/office/drawing/2014/main" id="{91D33C2F-640C-4248-D842-A1526D744F27}"/>
                      </a:ext>
                    </a:extLst>
                  </p14:cNvPr>
                  <p14:cNvContentPartPr/>
                  <p14:nvPr/>
                </p14:nvContentPartPr>
                <p14:xfrm>
                  <a:off x="8320494" y="3560388"/>
                  <a:ext cx="404640" cy="363240"/>
                </p14:xfrm>
              </p:contentPart>
            </mc:Choice>
            <mc:Fallback xmlns="">
              <p:pic>
                <p:nvPicPr>
                  <p:cNvPr id="253" name="Ink 252">
                    <a:extLst>
                      <a:ext uri="{FF2B5EF4-FFF2-40B4-BE49-F238E27FC236}">
                        <a16:creationId xmlns:a16="http://schemas.microsoft.com/office/drawing/2014/main" id="{91D33C2F-640C-4248-D842-A1526D744F27}"/>
                      </a:ext>
                    </a:extLst>
                  </p:cNvPr>
                  <p:cNvPicPr/>
                  <p:nvPr/>
                </p:nvPicPr>
                <p:blipFill>
                  <a:blip r:embed="rId314"/>
                  <a:stretch>
                    <a:fillRect/>
                  </a:stretch>
                </p:blipFill>
                <p:spPr>
                  <a:xfrm>
                    <a:off x="8276816" y="3516733"/>
                    <a:ext cx="491172" cy="449726"/>
                  </a:xfrm>
                  <a:prstGeom prst="rect">
                    <a:avLst/>
                  </a:prstGeom>
                </p:spPr>
              </p:pic>
            </mc:Fallback>
          </mc:AlternateContent>
          <mc:AlternateContent xmlns:mc="http://schemas.openxmlformats.org/markup-compatibility/2006" xmlns:p14="http://schemas.microsoft.com/office/powerpoint/2010/main">
            <mc:Choice Requires="p14">
              <p:contentPart p14:bwMode="auto" r:id="rId315">
                <p14:nvContentPartPr>
                  <p14:cNvPr id="254" name="Ink 253">
                    <a:extLst>
                      <a:ext uri="{FF2B5EF4-FFF2-40B4-BE49-F238E27FC236}">
                        <a16:creationId xmlns:a16="http://schemas.microsoft.com/office/drawing/2014/main" id="{B9E17D08-3952-989F-CA83-9CC7A43EC039}"/>
                      </a:ext>
                    </a:extLst>
                  </p14:cNvPr>
                  <p14:cNvContentPartPr/>
                  <p14:nvPr/>
                </p14:nvContentPartPr>
                <p14:xfrm>
                  <a:off x="9061374" y="3769548"/>
                  <a:ext cx="365400" cy="428040"/>
                </p14:xfrm>
              </p:contentPart>
            </mc:Choice>
            <mc:Fallback xmlns="">
              <p:pic>
                <p:nvPicPr>
                  <p:cNvPr id="254" name="Ink 253">
                    <a:extLst>
                      <a:ext uri="{FF2B5EF4-FFF2-40B4-BE49-F238E27FC236}">
                        <a16:creationId xmlns:a16="http://schemas.microsoft.com/office/drawing/2014/main" id="{B9E17D08-3952-989F-CA83-9CC7A43EC039}"/>
                      </a:ext>
                    </a:extLst>
                  </p:cNvPr>
                  <p:cNvPicPr/>
                  <p:nvPr/>
                </p:nvPicPr>
                <p:blipFill>
                  <a:blip r:embed="rId316"/>
                  <a:stretch>
                    <a:fillRect/>
                  </a:stretch>
                </p:blipFill>
                <p:spPr>
                  <a:xfrm>
                    <a:off x="9017658" y="3725921"/>
                    <a:ext cx="452007" cy="514471"/>
                  </a:xfrm>
                  <a:prstGeom prst="rect">
                    <a:avLst/>
                  </a:prstGeom>
                </p:spPr>
              </p:pic>
            </mc:Fallback>
          </mc:AlternateContent>
          <mc:AlternateContent xmlns:mc="http://schemas.openxmlformats.org/markup-compatibility/2006" xmlns:p14="http://schemas.microsoft.com/office/powerpoint/2010/main">
            <mc:Choice Requires="p14">
              <p:contentPart p14:bwMode="auto" r:id="rId317">
                <p14:nvContentPartPr>
                  <p14:cNvPr id="255" name="Ink 254">
                    <a:extLst>
                      <a:ext uri="{FF2B5EF4-FFF2-40B4-BE49-F238E27FC236}">
                        <a16:creationId xmlns:a16="http://schemas.microsoft.com/office/drawing/2014/main" id="{C80E9CC8-F42A-BD44-8E72-569C051BAEEF}"/>
                      </a:ext>
                    </a:extLst>
                  </p14:cNvPr>
                  <p14:cNvContentPartPr/>
                  <p14:nvPr/>
                </p14:nvContentPartPr>
                <p14:xfrm>
                  <a:off x="6660174" y="2456628"/>
                  <a:ext cx="361440" cy="252360"/>
                </p14:xfrm>
              </p:contentPart>
            </mc:Choice>
            <mc:Fallback xmlns="">
              <p:pic>
                <p:nvPicPr>
                  <p:cNvPr id="255" name="Ink 254">
                    <a:extLst>
                      <a:ext uri="{FF2B5EF4-FFF2-40B4-BE49-F238E27FC236}">
                        <a16:creationId xmlns:a16="http://schemas.microsoft.com/office/drawing/2014/main" id="{C80E9CC8-F42A-BD44-8E72-569C051BAEEF}"/>
                      </a:ext>
                    </a:extLst>
                  </p:cNvPr>
                  <p:cNvPicPr/>
                  <p:nvPr/>
                </p:nvPicPr>
                <p:blipFill>
                  <a:blip r:embed="rId318"/>
                  <a:stretch>
                    <a:fillRect/>
                  </a:stretch>
                </p:blipFill>
                <p:spPr>
                  <a:xfrm>
                    <a:off x="6627241" y="2423640"/>
                    <a:ext cx="425659" cy="316687"/>
                  </a:xfrm>
                  <a:prstGeom prst="rect">
                    <a:avLst/>
                  </a:prstGeom>
                </p:spPr>
              </p:pic>
            </mc:Fallback>
          </mc:AlternateContent>
          <mc:AlternateContent xmlns:mc="http://schemas.openxmlformats.org/markup-compatibility/2006" xmlns:p14="http://schemas.microsoft.com/office/powerpoint/2010/main">
            <mc:Choice Requires="p14">
              <p:contentPart p14:bwMode="auto" r:id="rId319">
                <p14:nvContentPartPr>
                  <p14:cNvPr id="256" name="Ink 255">
                    <a:extLst>
                      <a:ext uri="{FF2B5EF4-FFF2-40B4-BE49-F238E27FC236}">
                        <a16:creationId xmlns:a16="http://schemas.microsoft.com/office/drawing/2014/main" id="{78167499-9266-6866-1F12-13F351FD1518}"/>
                      </a:ext>
                    </a:extLst>
                  </p14:cNvPr>
                  <p14:cNvContentPartPr/>
                  <p14:nvPr/>
                </p14:nvContentPartPr>
                <p14:xfrm>
                  <a:off x="6844494" y="2422068"/>
                  <a:ext cx="377280" cy="251280"/>
                </p14:xfrm>
              </p:contentPart>
            </mc:Choice>
            <mc:Fallback xmlns="">
              <p:pic>
                <p:nvPicPr>
                  <p:cNvPr id="256" name="Ink 255">
                    <a:extLst>
                      <a:ext uri="{FF2B5EF4-FFF2-40B4-BE49-F238E27FC236}">
                        <a16:creationId xmlns:a16="http://schemas.microsoft.com/office/drawing/2014/main" id="{78167499-9266-6866-1F12-13F351FD1518}"/>
                      </a:ext>
                    </a:extLst>
                  </p:cNvPr>
                  <p:cNvPicPr/>
                  <p:nvPr/>
                </p:nvPicPr>
                <p:blipFill>
                  <a:blip r:embed="rId320"/>
                  <a:stretch>
                    <a:fillRect/>
                  </a:stretch>
                </p:blipFill>
                <p:spPr>
                  <a:xfrm>
                    <a:off x="6811544" y="2389113"/>
                    <a:ext cx="441533" cy="315542"/>
                  </a:xfrm>
                  <a:prstGeom prst="rect">
                    <a:avLst/>
                  </a:prstGeom>
                </p:spPr>
              </p:pic>
            </mc:Fallback>
          </mc:AlternateContent>
          <mc:AlternateContent xmlns:mc="http://schemas.openxmlformats.org/markup-compatibility/2006" xmlns:p14="http://schemas.microsoft.com/office/powerpoint/2010/main">
            <mc:Choice Requires="p14">
              <p:contentPart p14:bwMode="auto" r:id="rId321">
                <p14:nvContentPartPr>
                  <p14:cNvPr id="257" name="Ink 256">
                    <a:extLst>
                      <a:ext uri="{FF2B5EF4-FFF2-40B4-BE49-F238E27FC236}">
                        <a16:creationId xmlns:a16="http://schemas.microsoft.com/office/drawing/2014/main" id="{8F8B907D-19AA-8B9B-6028-D66D72D8387F}"/>
                      </a:ext>
                    </a:extLst>
                  </p14:cNvPr>
                  <p14:cNvContentPartPr/>
                  <p14:nvPr/>
                </p14:nvContentPartPr>
                <p14:xfrm>
                  <a:off x="7065174" y="2509188"/>
                  <a:ext cx="160920" cy="83520"/>
                </p14:xfrm>
              </p:contentPart>
            </mc:Choice>
            <mc:Fallback xmlns="">
              <p:pic>
                <p:nvPicPr>
                  <p:cNvPr id="257" name="Ink 256">
                    <a:extLst>
                      <a:ext uri="{FF2B5EF4-FFF2-40B4-BE49-F238E27FC236}">
                        <a16:creationId xmlns:a16="http://schemas.microsoft.com/office/drawing/2014/main" id="{8F8B907D-19AA-8B9B-6028-D66D72D8387F}"/>
                      </a:ext>
                    </a:extLst>
                  </p:cNvPr>
                  <p:cNvPicPr/>
                  <p:nvPr/>
                </p:nvPicPr>
                <p:blipFill>
                  <a:blip r:embed="rId322"/>
                  <a:stretch>
                    <a:fillRect/>
                  </a:stretch>
                </p:blipFill>
                <p:spPr>
                  <a:xfrm>
                    <a:off x="7032333" y="2476435"/>
                    <a:ext cx="224960" cy="147388"/>
                  </a:xfrm>
                  <a:prstGeom prst="rect">
                    <a:avLst/>
                  </a:prstGeom>
                </p:spPr>
              </p:pic>
            </mc:Fallback>
          </mc:AlternateContent>
          <mc:AlternateContent xmlns:mc="http://schemas.openxmlformats.org/markup-compatibility/2006" xmlns:p14="http://schemas.microsoft.com/office/powerpoint/2010/main">
            <mc:Choice Requires="p14">
              <p:contentPart p14:bwMode="auto" r:id="rId323">
                <p14:nvContentPartPr>
                  <p14:cNvPr id="258" name="Ink 257">
                    <a:extLst>
                      <a:ext uri="{FF2B5EF4-FFF2-40B4-BE49-F238E27FC236}">
                        <a16:creationId xmlns:a16="http://schemas.microsoft.com/office/drawing/2014/main" id="{69025644-4804-F590-BFCE-9DCF5FF4DF9C}"/>
                      </a:ext>
                    </a:extLst>
                  </p14:cNvPr>
                  <p14:cNvContentPartPr/>
                  <p14:nvPr/>
                </p14:nvContentPartPr>
                <p14:xfrm>
                  <a:off x="7088934" y="2531868"/>
                  <a:ext cx="270000" cy="146520"/>
                </p14:xfrm>
              </p:contentPart>
            </mc:Choice>
            <mc:Fallback xmlns="">
              <p:pic>
                <p:nvPicPr>
                  <p:cNvPr id="258" name="Ink 257">
                    <a:extLst>
                      <a:ext uri="{FF2B5EF4-FFF2-40B4-BE49-F238E27FC236}">
                        <a16:creationId xmlns:a16="http://schemas.microsoft.com/office/drawing/2014/main" id="{69025644-4804-F590-BFCE-9DCF5FF4DF9C}"/>
                      </a:ext>
                    </a:extLst>
                  </p:cNvPr>
                  <p:cNvPicPr/>
                  <p:nvPr/>
                </p:nvPicPr>
                <p:blipFill>
                  <a:blip r:embed="rId324"/>
                  <a:stretch>
                    <a:fillRect/>
                  </a:stretch>
                </p:blipFill>
                <p:spPr>
                  <a:xfrm>
                    <a:off x="7056007" y="2498942"/>
                    <a:ext cx="334207" cy="210725"/>
                  </a:xfrm>
                  <a:prstGeom prst="rect">
                    <a:avLst/>
                  </a:prstGeom>
                </p:spPr>
              </p:pic>
            </mc:Fallback>
          </mc:AlternateContent>
          <mc:AlternateContent xmlns:mc="http://schemas.openxmlformats.org/markup-compatibility/2006" xmlns:p14="http://schemas.microsoft.com/office/powerpoint/2010/main">
            <mc:Choice Requires="p14">
              <p:contentPart p14:bwMode="auto" r:id="rId325">
                <p14:nvContentPartPr>
                  <p14:cNvPr id="259" name="Ink 258">
                    <a:extLst>
                      <a:ext uri="{FF2B5EF4-FFF2-40B4-BE49-F238E27FC236}">
                        <a16:creationId xmlns:a16="http://schemas.microsoft.com/office/drawing/2014/main" id="{C8FB4BE3-7887-5454-879C-3D474A878CEA}"/>
                      </a:ext>
                    </a:extLst>
                  </p14:cNvPr>
                  <p14:cNvContentPartPr/>
                  <p14:nvPr/>
                </p14:nvContentPartPr>
                <p14:xfrm>
                  <a:off x="7193694" y="2541228"/>
                  <a:ext cx="226080" cy="144000"/>
                </p14:xfrm>
              </p:contentPart>
            </mc:Choice>
            <mc:Fallback xmlns="">
              <p:pic>
                <p:nvPicPr>
                  <p:cNvPr id="259" name="Ink 258">
                    <a:extLst>
                      <a:ext uri="{FF2B5EF4-FFF2-40B4-BE49-F238E27FC236}">
                        <a16:creationId xmlns:a16="http://schemas.microsoft.com/office/drawing/2014/main" id="{C8FB4BE3-7887-5454-879C-3D474A878CEA}"/>
                      </a:ext>
                    </a:extLst>
                  </p:cNvPr>
                  <p:cNvPicPr/>
                  <p:nvPr/>
                </p:nvPicPr>
                <p:blipFill>
                  <a:blip r:embed="rId326"/>
                  <a:stretch>
                    <a:fillRect/>
                  </a:stretch>
                </p:blipFill>
                <p:spPr>
                  <a:xfrm>
                    <a:off x="7160690" y="2508314"/>
                    <a:ext cx="290439" cy="208183"/>
                  </a:xfrm>
                  <a:prstGeom prst="rect">
                    <a:avLst/>
                  </a:prstGeom>
                </p:spPr>
              </p:pic>
            </mc:Fallback>
          </mc:AlternateContent>
          <mc:AlternateContent xmlns:mc="http://schemas.openxmlformats.org/markup-compatibility/2006" xmlns:p14="http://schemas.microsoft.com/office/powerpoint/2010/main">
            <mc:Choice Requires="p14">
              <p:contentPart p14:bwMode="auto" r:id="rId327">
                <p14:nvContentPartPr>
                  <p14:cNvPr id="260" name="Ink 259">
                    <a:extLst>
                      <a:ext uri="{FF2B5EF4-FFF2-40B4-BE49-F238E27FC236}">
                        <a16:creationId xmlns:a16="http://schemas.microsoft.com/office/drawing/2014/main" id="{A71D8C91-B84F-CD51-DDD4-BCB13CC32748}"/>
                      </a:ext>
                    </a:extLst>
                  </p14:cNvPr>
                  <p14:cNvContentPartPr/>
                  <p14:nvPr/>
                </p14:nvContentPartPr>
                <p14:xfrm>
                  <a:off x="7273614" y="2525028"/>
                  <a:ext cx="276480" cy="193320"/>
                </p14:xfrm>
              </p:contentPart>
            </mc:Choice>
            <mc:Fallback xmlns="">
              <p:pic>
                <p:nvPicPr>
                  <p:cNvPr id="260" name="Ink 259">
                    <a:extLst>
                      <a:ext uri="{FF2B5EF4-FFF2-40B4-BE49-F238E27FC236}">
                        <a16:creationId xmlns:a16="http://schemas.microsoft.com/office/drawing/2014/main" id="{A71D8C91-B84F-CD51-DDD4-BCB13CC32748}"/>
                      </a:ext>
                    </a:extLst>
                  </p:cNvPr>
                  <p:cNvPicPr/>
                  <p:nvPr/>
                </p:nvPicPr>
                <p:blipFill>
                  <a:blip r:embed="rId328"/>
                  <a:stretch>
                    <a:fillRect/>
                  </a:stretch>
                </p:blipFill>
                <p:spPr>
                  <a:xfrm>
                    <a:off x="7240700" y="2492122"/>
                    <a:ext cx="340663" cy="257486"/>
                  </a:xfrm>
                  <a:prstGeom prst="rect">
                    <a:avLst/>
                  </a:prstGeom>
                </p:spPr>
              </p:pic>
            </mc:Fallback>
          </mc:AlternateContent>
          <mc:AlternateContent xmlns:mc="http://schemas.openxmlformats.org/markup-compatibility/2006" xmlns:p14="http://schemas.microsoft.com/office/powerpoint/2010/main">
            <mc:Choice Requires="p14">
              <p:contentPart p14:bwMode="auto" r:id="rId329">
                <p14:nvContentPartPr>
                  <p14:cNvPr id="261" name="Ink 260">
                    <a:extLst>
                      <a:ext uri="{FF2B5EF4-FFF2-40B4-BE49-F238E27FC236}">
                        <a16:creationId xmlns:a16="http://schemas.microsoft.com/office/drawing/2014/main" id="{5BA0CEA7-A527-CD9D-9E5E-8BD311C02957}"/>
                      </a:ext>
                    </a:extLst>
                  </p14:cNvPr>
                  <p14:cNvContentPartPr/>
                  <p14:nvPr/>
                </p14:nvContentPartPr>
                <p14:xfrm>
                  <a:off x="7428774" y="2415228"/>
                  <a:ext cx="313560" cy="257760"/>
                </p14:xfrm>
              </p:contentPart>
            </mc:Choice>
            <mc:Fallback xmlns="">
              <p:pic>
                <p:nvPicPr>
                  <p:cNvPr id="261" name="Ink 260">
                    <a:extLst>
                      <a:ext uri="{FF2B5EF4-FFF2-40B4-BE49-F238E27FC236}">
                        <a16:creationId xmlns:a16="http://schemas.microsoft.com/office/drawing/2014/main" id="{5BA0CEA7-A527-CD9D-9E5E-8BD311C02957}"/>
                      </a:ext>
                    </a:extLst>
                  </p:cNvPr>
                  <p:cNvPicPr/>
                  <p:nvPr/>
                </p:nvPicPr>
                <p:blipFill>
                  <a:blip r:embed="rId330"/>
                  <a:stretch>
                    <a:fillRect/>
                  </a:stretch>
                </p:blipFill>
                <p:spPr>
                  <a:xfrm>
                    <a:off x="7395854" y="2382287"/>
                    <a:ext cx="377753" cy="321994"/>
                  </a:xfrm>
                  <a:prstGeom prst="rect">
                    <a:avLst/>
                  </a:prstGeom>
                </p:spPr>
              </p:pic>
            </mc:Fallback>
          </mc:AlternateContent>
          <mc:AlternateContent xmlns:mc="http://schemas.openxmlformats.org/markup-compatibility/2006" xmlns:p14="http://schemas.microsoft.com/office/powerpoint/2010/main">
            <mc:Choice Requires="p14">
              <p:contentPart p14:bwMode="auto" r:id="rId331">
                <p14:nvContentPartPr>
                  <p14:cNvPr id="262" name="Ink 261">
                    <a:extLst>
                      <a:ext uri="{FF2B5EF4-FFF2-40B4-BE49-F238E27FC236}">
                        <a16:creationId xmlns:a16="http://schemas.microsoft.com/office/drawing/2014/main" id="{14A753B3-E7D1-18B2-0DB8-8B5FB9300C32}"/>
                      </a:ext>
                    </a:extLst>
                  </p14:cNvPr>
                  <p14:cNvContentPartPr/>
                  <p14:nvPr/>
                </p14:nvContentPartPr>
                <p14:xfrm>
                  <a:off x="7556214" y="2491548"/>
                  <a:ext cx="226080" cy="159840"/>
                </p14:xfrm>
              </p:contentPart>
            </mc:Choice>
            <mc:Fallback xmlns="">
              <p:pic>
                <p:nvPicPr>
                  <p:cNvPr id="262" name="Ink 261">
                    <a:extLst>
                      <a:ext uri="{FF2B5EF4-FFF2-40B4-BE49-F238E27FC236}">
                        <a16:creationId xmlns:a16="http://schemas.microsoft.com/office/drawing/2014/main" id="{14A753B3-E7D1-18B2-0DB8-8B5FB9300C32}"/>
                      </a:ext>
                    </a:extLst>
                  </p:cNvPr>
                  <p:cNvPicPr/>
                  <p:nvPr/>
                </p:nvPicPr>
                <p:blipFill>
                  <a:blip r:embed="rId332"/>
                  <a:stretch>
                    <a:fillRect/>
                  </a:stretch>
                </p:blipFill>
                <p:spPr>
                  <a:xfrm>
                    <a:off x="7523330" y="2458591"/>
                    <a:ext cx="290205" cy="224106"/>
                  </a:xfrm>
                  <a:prstGeom prst="rect">
                    <a:avLst/>
                  </a:prstGeom>
                </p:spPr>
              </p:pic>
            </mc:Fallback>
          </mc:AlternateContent>
          <mc:AlternateContent xmlns:mc="http://schemas.openxmlformats.org/markup-compatibility/2006" xmlns:p14="http://schemas.microsoft.com/office/powerpoint/2010/main">
            <mc:Choice Requires="p14">
              <p:contentPart p14:bwMode="auto" r:id="rId333">
                <p14:nvContentPartPr>
                  <p14:cNvPr id="263" name="Ink 262">
                    <a:extLst>
                      <a:ext uri="{FF2B5EF4-FFF2-40B4-BE49-F238E27FC236}">
                        <a16:creationId xmlns:a16="http://schemas.microsoft.com/office/drawing/2014/main" id="{46BC2FCD-A374-AF5A-679B-1DA1F17DDB8A}"/>
                      </a:ext>
                    </a:extLst>
                  </p14:cNvPr>
                  <p14:cNvContentPartPr/>
                  <p14:nvPr/>
                </p14:nvContentPartPr>
                <p14:xfrm>
                  <a:off x="7687614" y="2409828"/>
                  <a:ext cx="267120" cy="181440"/>
                </p14:xfrm>
              </p:contentPart>
            </mc:Choice>
            <mc:Fallback xmlns="">
              <p:pic>
                <p:nvPicPr>
                  <p:cNvPr id="263" name="Ink 262">
                    <a:extLst>
                      <a:ext uri="{FF2B5EF4-FFF2-40B4-BE49-F238E27FC236}">
                        <a16:creationId xmlns:a16="http://schemas.microsoft.com/office/drawing/2014/main" id="{46BC2FCD-A374-AF5A-679B-1DA1F17DDB8A}"/>
                      </a:ext>
                    </a:extLst>
                  </p:cNvPr>
                  <p:cNvPicPr/>
                  <p:nvPr/>
                </p:nvPicPr>
                <p:blipFill>
                  <a:blip r:embed="rId334"/>
                  <a:stretch>
                    <a:fillRect/>
                  </a:stretch>
                </p:blipFill>
                <p:spPr>
                  <a:xfrm>
                    <a:off x="7654636" y="2376839"/>
                    <a:ext cx="331427" cy="245769"/>
                  </a:xfrm>
                  <a:prstGeom prst="rect">
                    <a:avLst/>
                  </a:prstGeom>
                </p:spPr>
              </p:pic>
            </mc:Fallback>
          </mc:AlternateContent>
          <mc:AlternateContent xmlns:mc="http://schemas.openxmlformats.org/markup-compatibility/2006" xmlns:p14="http://schemas.microsoft.com/office/powerpoint/2010/main">
            <mc:Choice Requires="p14">
              <p:contentPart p14:bwMode="auto" r:id="rId335">
                <p14:nvContentPartPr>
                  <p14:cNvPr id="264" name="Ink 263">
                    <a:extLst>
                      <a:ext uri="{FF2B5EF4-FFF2-40B4-BE49-F238E27FC236}">
                        <a16:creationId xmlns:a16="http://schemas.microsoft.com/office/drawing/2014/main" id="{723E8386-BE5D-B426-BF0B-575BB3EF65E4}"/>
                      </a:ext>
                    </a:extLst>
                  </p14:cNvPr>
                  <p14:cNvContentPartPr/>
                  <p14:nvPr/>
                </p14:nvContentPartPr>
                <p14:xfrm>
                  <a:off x="7748814" y="2625828"/>
                  <a:ext cx="171720" cy="100800"/>
                </p14:xfrm>
              </p:contentPart>
            </mc:Choice>
            <mc:Fallback xmlns="">
              <p:pic>
                <p:nvPicPr>
                  <p:cNvPr id="264" name="Ink 263">
                    <a:extLst>
                      <a:ext uri="{FF2B5EF4-FFF2-40B4-BE49-F238E27FC236}">
                        <a16:creationId xmlns:a16="http://schemas.microsoft.com/office/drawing/2014/main" id="{723E8386-BE5D-B426-BF0B-575BB3EF65E4}"/>
                      </a:ext>
                    </a:extLst>
                  </p:cNvPr>
                  <p:cNvPicPr/>
                  <p:nvPr/>
                </p:nvPicPr>
                <p:blipFill>
                  <a:blip r:embed="rId336"/>
                  <a:stretch>
                    <a:fillRect/>
                  </a:stretch>
                </p:blipFill>
                <p:spPr>
                  <a:xfrm>
                    <a:off x="7715791" y="2593048"/>
                    <a:ext cx="236115" cy="164722"/>
                  </a:xfrm>
                  <a:prstGeom prst="rect">
                    <a:avLst/>
                  </a:prstGeom>
                </p:spPr>
              </p:pic>
            </mc:Fallback>
          </mc:AlternateContent>
          <mc:AlternateContent xmlns:mc="http://schemas.openxmlformats.org/markup-compatibility/2006" xmlns:p14="http://schemas.microsoft.com/office/powerpoint/2010/main">
            <mc:Choice Requires="p14">
              <p:contentPart p14:bwMode="auto" r:id="rId337">
                <p14:nvContentPartPr>
                  <p14:cNvPr id="265" name="Ink 264">
                    <a:extLst>
                      <a:ext uri="{FF2B5EF4-FFF2-40B4-BE49-F238E27FC236}">
                        <a16:creationId xmlns:a16="http://schemas.microsoft.com/office/drawing/2014/main" id="{C70D4158-7E28-6D7F-BFD5-F1FAD751169E}"/>
                      </a:ext>
                    </a:extLst>
                  </p14:cNvPr>
                  <p14:cNvContentPartPr/>
                  <p14:nvPr/>
                </p14:nvContentPartPr>
                <p14:xfrm>
                  <a:off x="7771134" y="2495508"/>
                  <a:ext cx="374760" cy="226800"/>
                </p14:xfrm>
              </p:contentPart>
            </mc:Choice>
            <mc:Fallback xmlns="">
              <p:pic>
                <p:nvPicPr>
                  <p:cNvPr id="265" name="Ink 264">
                    <a:extLst>
                      <a:ext uri="{FF2B5EF4-FFF2-40B4-BE49-F238E27FC236}">
                        <a16:creationId xmlns:a16="http://schemas.microsoft.com/office/drawing/2014/main" id="{C70D4158-7E28-6D7F-BFD5-F1FAD751169E}"/>
                      </a:ext>
                    </a:extLst>
                  </p:cNvPr>
                  <p:cNvPicPr/>
                  <p:nvPr/>
                </p:nvPicPr>
                <p:blipFill>
                  <a:blip r:embed="rId338"/>
                  <a:stretch>
                    <a:fillRect/>
                  </a:stretch>
                </p:blipFill>
                <p:spPr>
                  <a:xfrm>
                    <a:off x="7738188" y="2462519"/>
                    <a:ext cx="439005" cy="291129"/>
                  </a:xfrm>
                  <a:prstGeom prst="rect">
                    <a:avLst/>
                  </a:prstGeom>
                </p:spPr>
              </p:pic>
            </mc:Fallback>
          </mc:AlternateContent>
          <mc:AlternateContent xmlns:mc="http://schemas.openxmlformats.org/markup-compatibility/2006" xmlns:p14="http://schemas.microsoft.com/office/powerpoint/2010/main">
            <mc:Choice Requires="p14">
              <p:contentPart p14:bwMode="auto" r:id="rId339">
                <p14:nvContentPartPr>
                  <p14:cNvPr id="266" name="Ink 265">
                    <a:extLst>
                      <a:ext uri="{FF2B5EF4-FFF2-40B4-BE49-F238E27FC236}">
                        <a16:creationId xmlns:a16="http://schemas.microsoft.com/office/drawing/2014/main" id="{9E77D5A5-D9C6-CBA3-4781-1E7F91E42C3A}"/>
                      </a:ext>
                    </a:extLst>
                  </p14:cNvPr>
                  <p14:cNvContentPartPr/>
                  <p14:nvPr/>
                </p14:nvContentPartPr>
                <p14:xfrm>
                  <a:off x="7986414" y="2542668"/>
                  <a:ext cx="293760" cy="154440"/>
                </p14:xfrm>
              </p:contentPart>
            </mc:Choice>
            <mc:Fallback xmlns="">
              <p:pic>
                <p:nvPicPr>
                  <p:cNvPr id="266" name="Ink 265">
                    <a:extLst>
                      <a:ext uri="{FF2B5EF4-FFF2-40B4-BE49-F238E27FC236}">
                        <a16:creationId xmlns:a16="http://schemas.microsoft.com/office/drawing/2014/main" id="{9E77D5A5-D9C6-CBA3-4781-1E7F91E42C3A}"/>
                      </a:ext>
                    </a:extLst>
                  </p:cNvPr>
                  <p:cNvPicPr/>
                  <p:nvPr/>
                </p:nvPicPr>
                <p:blipFill>
                  <a:blip r:embed="rId340"/>
                  <a:stretch>
                    <a:fillRect/>
                  </a:stretch>
                </p:blipFill>
                <p:spPr>
                  <a:xfrm>
                    <a:off x="7953500" y="2509808"/>
                    <a:ext cx="357943" cy="218516"/>
                  </a:xfrm>
                  <a:prstGeom prst="rect">
                    <a:avLst/>
                  </a:prstGeom>
                </p:spPr>
              </p:pic>
            </mc:Fallback>
          </mc:AlternateContent>
          <mc:AlternateContent xmlns:mc="http://schemas.openxmlformats.org/markup-compatibility/2006" xmlns:p14="http://schemas.microsoft.com/office/powerpoint/2010/main">
            <mc:Choice Requires="p14">
              <p:contentPart p14:bwMode="auto" r:id="rId341">
                <p14:nvContentPartPr>
                  <p14:cNvPr id="267" name="Ink 266">
                    <a:extLst>
                      <a:ext uri="{FF2B5EF4-FFF2-40B4-BE49-F238E27FC236}">
                        <a16:creationId xmlns:a16="http://schemas.microsoft.com/office/drawing/2014/main" id="{839DEDD5-00C3-71F9-8E81-694D3F1D90E7}"/>
                      </a:ext>
                    </a:extLst>
                  </p14:cNvPr>
                  <p14:cNvContentPartPr/>
                  <p14:nvPr/>
                </p14:nvContentPartPr>
                <p14:xfrm>
                  <a:off x="8195934" y="2588028"/>
                  <a:ext cx="74520" cy="47160"/>
                </p14:xfrm>
              </p:contentPart>
            </mc:Choice>
            <mc:Fallback xmlns="">
              <p:pic>
                <p:nvPicPr>
                  <p:cNvPr id="267" name="Ink 266">
                    <a:extLst>
                      <a:ext uri="{FF2B5EF4-FFF2-40B4-BE49-F238E27FC236}">
                        <a16:creationId xmlns:a16="http://schemas.microsoft.com/office/drawing/2014/main" id="{839DEDD5-00C3-71F9-8E81-694D3F1D90E7}"/>
                      </a:ext>
                    </a:extLst>
                  </p:cNvPr>
                  <p:cNvPicPr/>
                  <p:nvPr/>
                </p:nvPicPr>
                <p:blipFill>
                  <a:blip r:embed="rId342"/>
                  <a:stretch>
                    <a:fillRect/>
                  </a:stretch>
                </p:blipFill>
                <p:spPr>
                  <a:xfrm>
                    <a:off x="8163178" y="2555504"/>
                    <a:ext cx="138394" cy="110582"/>
                  </a:xfrm>
                  <a:prstGeom prst="rect">
                    <a:avLst/>
                  </a:prstGeom>
                </p:spPr>
              </p:pic>
            </mc:Fallback>
          </mc:AlternateContent>
          <mc:AlternateContent xmlns:mc="http://schemas.openxmlformats.org/markup-compatibility/2006" xmlns:p14="http://schemas.microsoft.com/office/powerpoint/2010/main">
            <mc:Choice Requires="p14">
              <p:contentPart p14:bwMode="auto" r:id="rId343">
                <p14:nvContentPartPr>
                  <p14:cNvPr id="268" name="Ink 267">
                    <a:extLst>
                      <a:ext uri="{FF2B5EF4-FFF2-40B4-BE49-F238E27FC236}">
                        <a16:creationId xmlns:a16="http://schemas.microsoft.com/office/drawing/2014/main" id="{53C7226E-BF6A-A8B1-4288-F78BC963E8C0}"/>
                      </a:ext>
                    </a:extLst>
                  </p14:cNvPr>
                  <p14:cNvContentPartPr/>
                  <p14:nvPr/>
                </p14:nvContentPartPr>
                <p14:xfrm>
                  <a:off x="9263334" y="2465988"/>
                  <a:ext cx="162360" cy="296640"/>
                </p14:xfrm>
              </p:contentPart>
            </mc:Choice>
            <mc:Fallback xmlns="">
              <p:pic>
                <p:nvPicPr>
                  <p:cNvPr id="268" name="Ink 267">
                    <a:extLst>
                      <a:ext uri="{FF2B5EF4-FFF2-40B4-BE49-F238E27FC236}">
                        <a16:creationId xmlns:a16="http://schemas.microsoft.com/office/drawing/2014/main" id="{53C7226E-BF6A-A8B1-4288-F78BC963E8C0}"/>
                      </a:ext>
                    </a:extLst>
                  </p:cNvPr>
                  <p:cNvPicPr/>
                  <p:nvPr/>
                </p:nvPicPr>
                <p:blipFill>
                  <a:blip r:embed="rId344"/>
                  <a:stretch>
                    <a:fillRect/>
                  </a:stretch>
                </p:blipFill>
                <p:spPr>
                  <a:xfrm>
                    <a:off x="9230368" y="2433028"/>
                    <a:ext cx="226645" cy="360912"/>
                  </a:xfrm>
                  <a:prstGeom prst="rect">
                    <a:avLst/>
                  </a:prstGeom>
                </p:spPr>
              </p:pic>
            </mc:Fallback>
          </mc:AlternateContent>
          <mc:AlternateContent xmlns:mc="http://schemas.openxmlformats.org/markup-compatibility/2006" xmlns:p14="http://schemas.microsoft.com/office/powerpoint/2010/main">
            <mc:Choice Requires="p14">
              <p:contentPart p14:bwMode="auto" r:id="rId345">
                <p14:nvContentPartPr>
                  <p14:cNvPr id="269" name="Ink 268">
                    <a:extLst>
                      <a:ext uri="{FF2B5EF4-FFF2-40B4-BE49-F238E27FC236}">
                        <a16:creationId xmlns:a16="http://schemas.microsoft.com/office/drawing/2014/main" id="{6EB32FED-A78F-EE5E-09F0-D2EE39992AE5}"/>
                      </a:ext>
                    </a:extLst>
                  </p14:cNvPr>
                  <p14:cNvContentPartPr/>
                  <p14:nvPr/>
                </p14:nvContentPartPr>
                <p14:xfrm>
                  <a:off x="9421374" y="2530428"/>
                  <a:ext cx="113040" cy="216360"/>
                </p14:xfrm>
              </p:contentPart>
            </mc:Choice>
            <mc:Fallback xmlns="">
              <p:pic>
                <p:nvPicPr>
                  <p:cNvPr id="269" name="Ink 268">
                    <a:extLst>
                      <a:ext uri="{FF2B5EF4-FFF2-40B4-BE49-F238E27FC236}">
                        <a16:creationId xmlns:a16="http://schemas.microsoft.com/office/drawing/2014/main" id="{6EB32FED-A78F-EE5E-09F0-D2EE39992AE5}"/>
                      </a:ext>
                    </a:extLst>
                  </p:cNvPr>
                  <p:cNvPicPr/>
                  <p:nvPr/>
                </p:nvPicPr>
                <p:blipFill>
                  <a:blip r:embed="rId346"/>
                  <a:stretch>
                    <a:fillRect/>
                  </a:stretch>
                </p:blipFill>
                <p:spPr>
                  <a:xfrm>
                    <a:off x="9388609" y="2497396"/>
                    <a:ext cx="176932" cy="280773"/>
                  </a:xfrm>
                  <a:prstGeom prst="rect">
                    <a:avLst/>
                  </a:prstGeom>
                </p:spPr>
              </p:pic>
            </mc:Fallback>
          </mc:AlternateContent>
          <mc:AlternateContent xmlns:mc="http://schemas.openxmlformats.org/markup-compatibility/2006" xmlns:p14="http://schemas.microsoft.com/office/powerpoint/2010/main">
            <mc:Choice Requires="p14">
              <p:contentPart p14:bwMode="auto" r:id="rId347">
                <p14:nvContentPartPr>
                  <p14:cNvPr id="270" name="Ink 269">
                    <a:extLst>
                      <a:ext uri="{FF2B5EF4-FFF2-40B4-BE49-F238E27FC236}">
                        <a16:creationId xmlns:a16="http://schemas.microsoft.com/office/drawing/2014/main" id="{A1634E56-DE29-70C6-221B-EF8D74D72F46}"/>
                      </a:ext>
                    </a:extLst>
                  </p14:cNvPr>
                  <p14:cNvContentPartPr/>
                  <p14:nvPr/>
                </p14:nvContentPartPr>
                <p14:xfrm>
                  <a:off x="9604254" y="2486148"/>
                  <a:ext cx="196920" cy="202680"/>
                </p14:xfrm>
              </p:contentPart>
            </mc:Choice>
            <mc:Fallback xmlns="">
              <p:pic>
                <p:nvPicPr>
                  <p:cNvPr id="270" name="Ink 269">
                    <a:extLst>
                      <a:ext uri="{FF2B5EF4-FFF2-40B4-BE49-F238E27FC236}">
                        <a16:creationId xmlns:a16="http://schemas.microsoft.com/office/drawing/2014/main" id="{A1634E56-DE29-70C6-221B-EF8D74D72F46}"/>
                      </a:ext>
                    </a:extLst>
                  </p:cNvPr>
                  <p:cNvPicPr/>
                  <p:nvPr/>
                </p:nvPicPr>
                <p:blipFill>
                  <a:blip r:embed="rId348"/>
                  <a:stretch>
                    <a:fillRect/>
                  </a:stretch>
                </p:blipFill>
                <p:spPr>
                  <a:xfrm>
                    <a:off x="9571297" y="2453192"/>
                    <a:ext cx="261187" cy="266944"/>
                  </a:xfrm>
                  <a:prstGeom prst="rect">
                    <a:avLst/>
                  </a:prstGeom>
                </p:spPr>
              </p:pic>
            </mc:Fallback>
          </mc:AlternateContent>
          <mc:AlternateContent xmlns:mc="http://schemas.openxmlformats.org/markup-compatibility/2006" xmlns:p14="http://schemas.microsoft.com/office/powerpoint/2010/main">
            <mc:Choice Requires="p14">
              <p:contentPart p14:bwMode="auto" r:id="rId349">
                <p14:nvContentPartPr>
                  <p14:cNvPr id="271" name="Ink 270">
                    <a:extLst>
                      <a:ext uri="{FF2B5EF4-FFF2-40B4-BE49-F238E27FC236}">
                        <a16:creationId xmlns:a16="http://schemas.microsoft.com/office/drawing/2014/main" id="{5D4C306B-DB90-619B-DEA9-95D9700FFB23}"/>
                      </a:ext>
                    </a:extLst>
                  </p14:cNvPr>
                  <p14:cNvContentPartPr/>
                  <p14:nvPr/>
                </p14:nvContentPartPr>
                <p14:xfrm>
                  <a:off x="9826014" y="2436828"/>
                  <a:ext cx="179640" cy="241560"/>
                </p14:xfrm>
              </p:contentPart>
            </mc:Choice>
            <mc:Fallback xmlns="">
              <p:pic>
                <p:nvPicPr>
                  <p:cNvPr id="271" name="Ink 270">
                    <a:extLst>
                      <a:ext uri="{FF2B5EF4-FFF2-40B4-BE49-F238E27FC236}">
                        <a16:creationId xmlns:a16="http://schemas.microsoft.com/office/drawing/2014/main" id="{5D4C306B-DB90-619B-DEA9-95D9700FFB23}"/>
                      </a:ext>
                    </a:extLst>
                  </p:cNvPr>
                  <p:cNvPicPr/>
                  <p:nvPr/>
                </p:nvPicPr>
                <p:blipFill>
                  <a:blip r:embed="rId350"/>
                  <a:stretch>
                    <a:fillRect/>
                  </a:stretch>
                </p:blipFill>
                <p:spPr>
                  <a:xfrm>
                    <a:off x="9793053" y="2403963"/>
                    <a:ext cx="243915" cy="305647"/>
                  </a:xfrm>
                  <a:prstGeom prst="rect">
                    <a:avLst/>
                  </a:prstGeom>
                </p:spPr>
              </p:pic>
            </mc:Fallback>
          </mc:AlternateContent>
          <mc:AlternateContent xmlns:mc="http://schemas.openxmlformats.org/markup-compatibility/2006" xmlns:p14="http://schemas.microsoft.com/office/powerpoint/2010/main">
            <mc:Choice Requires="p14">
              <p:contentPart p14:bwMode="auto" r:id="rId351">
                <p14:nvContentPartPr>
                  <p14:cNvPr id="272" name="Ink 271">
                    <a:extLst>
                      <a:ext uri="{FF2B5EF4-FFF2-40B4-BE49-F238E27FC236}">
                        <a16:creationId xmlns:a16="http://schemas.microsoft.com/office/drawing/2014/main" id="{0851820A-DD2C-3074-F39E-46EAED893E9A}"/>
                      </a:ext>
                    </a:extLst>
                  </p14:cNvPr>
                  <p14:cNvContentPartPr/>
                  <p14:nvPr/>
                </p14:nvContentPartPr>
                <p14:xfrm>
                  <a:off x="10026534" y="2460948"/>
                  <a:ext cx="176760" cy="214920"/>
                </p14:xfrm>
              </p:contentPart>
            </mc:Choice>
            <mc:Fallback xmlns="">
              <p:pic>
                <p:nvPicPr>
                  <p:cNvPr id="272" name="Ink 271">
                    <a:extLst>
                      <a:ext uri="{FF2B5EF4-FFF2-40B4-BE49-F238E27FC236}">
                        <a16:creationId xmlns:a16="http://schemas.microsoft.com/office/drawing/2014/main" id="{0851820A-DD2C-3074-F39E-46EAED893E9A}"/>
                      </a:ext>
                    </a:extLst>
                  </p:cNvPr>
                  <p:cNvPicPr/>
                  <p:nvPr/>
                </p:nvPicPr>
                <p:blipFill>
                  <a:blip r:embed="rId352"/>
                  <a:stretch>
                    <a:fillRect/>
                  </a:stretch>
                </p:blipFill>
                <p:spPr>
                  <a:xfrm>
                    <a:off x="9993801" y="2428010"/>
                    <a:ext cx="240590" cy="279149"/>
                  </a:xfrm>
                  <a:prstGeom prst="rect">
                    <a:avLst/>
                  </a:prstGeom>
                </p:spPr>
              </p:pic>
            </mc:Fallback>
          </mc:AlternateContent>
          <mc:AlternateContent xmlns:mc="http://schemas.openxmlformats.org/markup-compatibility/2006" xmlns:p14="http://schemas.microsoft.com/office/powerpoint/2010/main">
            <mc:Choice Requires="p14">
              <p:contentPart p14:bwMode="auto" r:id="rId353">
                <p14:nvContentPartPr>
                  <p14:cNvPr id="273" name="Ink 272">
                    <a:extLst>
                      <a:ext uri="{FF2B5EF4-FFF2-40B4-BE49-F238E27FC236}">
                        <a16:creationId xmlns:a16="http://schemas.microsoft.com/office/drawing/2014/main" id="{4FA96588-EF5E-B318-F074-D06A6D48B5C8}"/>
                      </a:ext>
                    </a:extLst>
                  </p14:cNvPr>
                  <p14:cNvContentPartPr/>
                  <p14:nvPr/>
                </p14:nvContentPartPr>
                <p14:xfrm>
                  <a:off x="10205814" y="2428548"/>
                  <a:ext cx="134280" cy="213480"/>
                </p14:xfrm>
              </p:contentPart>
            </mc:Choice>
            <mc:Fallback xmlns="">
              <p:pic>
                <p:nvPicPr>
                  <p:cNvPr id="273" name="Ink 272">
                    <a:extLst>
                      <a:ext uri="{FF2B5EF4-FFF2-40B4-BE49-F238E27FC236}">
                        <a16:creationId xmlns:a16="http://schemas.microsoft.com/office/drawing/2014/main" id="{4FA96588-EF5E-B318-F074-D06A6D48B5C8}"/>
                      </a:ext>
                    </a:extLst>
                  </p:cNvPr>
                  <p:cNvPicPr/>
                  <p:nvPr/>
                </p:nvPicPr>
                <p:blipFill>
                  <a:blip r:embed="rId354"/>
                  <a:stretch>
                    <a:fillRect/>
                  </a:stretch>
                </p:blipFill>
                <p:spPr>
                  <a:xfrm>
                    <a:off x="10173063" y="2395578"/>
                    <a:ext cx="198145" cy="277771"/>
                  </a:xfrm>
                  <a:prstGeom prst="rect">
                    <a:avLst/>
                  </a:prstGeom>
                </p:spPr>
              </p:pic>
            </mc:Fallback>
          </mc:AlternateContent>
          <mc:AlternateContent xmlns:mc="http://schemas.openxmlformats.org/markup-compatibility/2006" xmlns:p14="http://schemas.microsoft.com/office/powerpoint/2010/main">
            <mc:Choice Requires="p14">
              <p:contentPart p14:bwMode="auto" r:id="rId355">
                <p14:nvContentPartPr>
                  <p14:cNvPr id="274" name="Ink 273">
                    <a:extLst>
                      <a:ext uri="{FF2B5EF4-FFF2-40B4-BE49-F238E27FC236}">
                        <a16:creationId xmlns:a16="http://schemas.microsoft.com/office/drawing/2014/main" id="{50EF6CB7-2B08-7F92-A43C-433BF4BD591B}"/>
                      </a:ext>
                    </a:extLst>
                  </p14:cNvPr>
                  <p14:cNvContentPartPr/>
                  <p14:nvPr/>
                </p14:nvContentPartPr>
                <p14:xfrm>
                  <a:off x="10317414" y="2471388"/>
                  <a:ext cx="133200" cy="204120"/>
                </p14:xfrm>
              </p:contentPart>
            </mc:Choice>
            <mc:Fallback xmlns="">
              <p:pic>
                <p:nvPicPr>
                  <p:cNvPr id="274" name="Ink 273">
                    <a:extLst>
                      <a:ext uri="{FF2B5EF4-FFF2-40B4-BE49-F238E27FC236}">
                        <a16:creationId xmlns:a16="http://schemas.microsoft.com/office/drawing/2014/main" id="{50EF6CB7-2B08-7F92-A43C-433BF4BD591B}"/>
                      </a:ext>
                    </a:extLst>
                  </p:cNvPr>
                  <p:cNvPicPr/>
                  <p:nvPr/>
                </p:nvPicPr>
                <p:blipFill>
                  <a:blip r:embed="rId356"/>
                  <a:stretch>
                    <a:fillRect/>
                  </a:stretch>
                </p:blipFill>
                <p:spPr>
                  <a:xfrm>
                    <a:off x="10284525" y="2438465"/>
                    <a:ext cx="197333" cy="268319"/>
                  </a:xfrm>
                  <a:prstGeom prst="rect">
                    <a:avLst/>
                  </a:prstGeom>
                </p:spPr>
              </p:pic>
            </mc:Fallback>
          </mc:AlternateContent>
          <mc:AlternateContent xmlns:mc="http://schemas.openxmlformats.org/markup-compatibility/2006" xmlns:p14="http://schemas.microsoft.com/office/powerpoint/2010/main">
            <mc:Choice Requires="p14">
              <p:contentPart p14:bwMode="auto" r:id="rId357">
                <p14:nvContentPartPr>
                  <p14:cNvPr id="275" name="Ink 274">
                    <a:extLst>
                      <a:ext uri="{FF2B5EF4-FFF2-40B4-BE49-F238E27FC236}">
                        <a16:creationId xmlns:a16="http://schemas.microsoft.com/office/drawing/2014/main" id="{7F79D840-1B24-1403-9498-A5056D2D8CF2}"/>
                      </a:ext>
                    </a:extLst>
                  </p14:cNvPr>
                  <p14:cNvContentPartPr/>
                  <p14:nvPr/>
                </p14:nvContentPartPr>
                <p14:xfrm>
                  <a:off x="10411374" y="2456628"/>
                  <a:ext cx="133200" cy="201600"/>
                </p14:xfrm>
              </p:contentPart>
            </mc:Choice>
            <mc:Fallback xmlns="">
              <p:pic>
                <p:nvPicPr>
                  <p:cNvPr id="275" name="Ink 274">
                    <a:extLst>
                      <a:ext uri="{FF2B5EF4-FFF2-40B4-BE49-F238E27FC236}">
                        <a16:creationId xmlns:a16="http://schemas.microsoft.com/office/drawing/2014/main" id="{7F79D840-1B24-1403-9498-A5056D2D8CF2}"/>
                      </a:ext>
                    </a:extLst>
                  </p:cNvPr>
                  <p:cNvPicPr/>
                  <p:nvPr/>
                </p:nvPicPr>
                <p:blipFill>
                  <a:blip r:embed="rId358"/>
                  <a:stretch>
                    <a:fillRect/>
                  </a:stretch>
                </p:blipFill>
                <p:spPr>
                  <a:xfrm>
                    <a:off x="10378485" y="2423714"/>
                    <a:ext cx="197333" cy="265783"/>
                  </a:xfrm>
                  <a:prstGeom prst="rect">
                    <a:avLst/>
                  </a:prstGeom>
                </p:spPr>
              </p:pic>
            </mc:Fallback>
          </mc:AlternateContent>
          <mc:AlternateContent xmlns:mc="http://schemas.openxmlformats.org/markup-compatibility/2006" xmlns:p14="http://schemas.microsoft.com/office/powerpoint/2010/main">
            <mc:Choice Requires="p14">
              <p:contentPart p14:bwMode="auto" r:id="rId359">
                <p14:nvContentPartPr>
                  <p14:cNvPr id="276" name="Ink 275">
                    <a:extLst>
                      <a:ext uri="{FF2B5EF4-FFF2-40B4-BE49-F238E27FC236}">
                        <a16:creationId xmlns:a16="http://schemas.microsoft.com/office/drawing/2014/main" id="{1CB20F20-C7E9-C2CB-B539-6504584F742E}"/>
                      </a:ext>
                    </a:extLst>
                  </p14:cNvPr>
                  <p14:cNvContentPartPr/>
                  <p14:nvPr/>
                </p14:nvContentPartPr>
                <p14:xfrm>
                  <a:off x="10472574" y="2433948"/>
                  <a:ext cx="130320" cy="236520"/>
                </p14:xfrm>
              </p:contentPart>
            </mc:Choice>
            <mc:Fallback xmlns="">
              <p:pic>
                <p:nvPicPr>
                  <p:cNvPr id="276" name="Ink 275">
                    <a:extLst>
                      <a:ext uri="{FF2B5EF4-FFF2-40B4-BE49-F238E27FC236}">
                        <a16:creationId xmlns:a16="http://schemas.microsoft.com/office/drawing/2014/main" id="{1CB20F20-C7E9-C2CB-B539-6504584F742E}"/>
                      </a:ext>
                    </a:extLst>
                  </p:cNvPr>
                  <p:cNvPicPr/>
                  <p:nvPr/>
                </p:nvPicPr>
                <p:blipFill>
                  <a:blip r:embed="rId360"/>
                  <a:stretch>
                    <a:fillRect/>
                  </a:stretch>
                </p:blipFill>
                <p:spPr>
                  <a:xfrm>
                    <a:off x="10439789" y="2401098"/>
                    <a:ext cx="194251" cy="300578"/>
                  </a:xfrm>
                  <a:prstGeom prst="rect">
                    <a:avLst/>
                  </a:prstGeom>
                </p:spPr>
              </p:pic>
            </mc:Fallback>
          </mc:AlternateContent>
          <mc:AlternateContent xmlns:mc="http://schemas.openxmlformats.org/markup-compatibility/2006" xmlns:p14="http://schemas.microsoft.com/office/powerpoint/2010/main">
            <mc:Choice Requires="p14">
              <p:contentPart p14:bwMode="auto" r:id="rId361">
                <p14:nvContentPartPr>
                  <p14:cNvPr id="277" name="Ink 276">
                    <a:extLst>
                      <a:ext uri="{FF2B5EF4-FFF2-40B4-BE49-F238E27FC236}">
                        <a16:creationId xmlns:a16="http://schemas.microsoft.com/office/drawing/2014/main" id="{753B6C4A-C7AA-7FA0-E051-820E3D27E367}"/>
                      </a:ext>
                    </a:extLst>
                  </p14:cNvPr>
                  <p14:cNvContentPartPr/>
                  <p14:nvPr/>
                </p14:nvContentPartPr>
                <p14:xfrm>
                  <a:off x="10573374" y="2424588"/>
                  <a:ext cx="129240" cy="157320"/>
                </p14:xfrm>
              </p:contentPart>
            </mc:Choice>
            <mc:Fallback xmlns="">
              <p:pic>
                <p:nvPicPr>
                  <p:cNvPr id="277" name="Ink 276">
                    <a:extLst>
                      <a:ext uri="{FF2B5EF4-FFF2-40B4-BE49-F238E27FC236}">
                        <a16:creationId xmlns:a16="http://schemas.microsoft.com/office/drawing/2014/main" id="{753B6C4A-C7AA-7FA0-E051-820E3D27E367}"/>
                      </a:ext>
                    </a:extLst>
                  </p:cNvPr>
                  <p:cNvPicPr/>
                  <p:nvPr/>
                </p:nvPicPr>
                <p:blipFill>
                  <a:blip r:embed="rId362"/>
                  <a:stretch>
                    <a:fillRect/>
                  </a:stretch>
                </p:blipFill>
                <p:spPr>
                  <a:xfrm>
                    <a:off x="10540447" y="2391641"/>
                    <a:ext cx="193448" cy="221566"/>
                  </a:xfrm>
                  <a:prstGeom prst="rect">
                    <a:avLst/>
                  </a:prstGeom>
                </p:spPr>
              </p:pic>
            </mc:Fallback>
          </mc:AlternateContent>
          <mc:AlternateContent xmlns:mc="http://schemas.openxmlformats.org/markup-compatibility/2006" xmlns:p14="http://schemas.microsoft.com/office/powerpoint/2010/main">
            <mc:Choice Requires="p14">
              <p:contentPart p14:bwMode="auto" r:id="rId363">
                <p14:nvContentPartPr>
                  <p14:cNvPr id="278" name="Ink 277">
                    <a:extLst>
                      <a:ext uri="{FF2B5EF4-FFF2-40B4-BE49-F238E27FC236}">
                        <a16:creationId xmlns:a16="http://schemas.microsoft.com/office/drawing/2014/main" id="{702E1811-6FA5-E325-970D-986E85C284CF}"/>
                      </a:ext>
                    </a:extLst>
                  </p14:cNvPr>
                  <p14:cNvContentPartPr/>
                  <p14:nvPr/>
                </p14:nvContentPartPr>
                <p14:xfrm>
                  <a:off x="10671654" y="2354748"/>
                  <a:ext cx="143640" cy="241560"/>
                </p14:xfrm>
              </p:contentPart>
            </mc:Choice>
            <mc:Fallback xmlns="">
              <p:pic>
                <p:nvPicPr>
                  <p:cNvPr id="278" name="Ink 277">
                    <a:extLst>
                      <a:ext uri="{FF2B5EF4-FFF2-40B4-BE49-F238E27FC236}">
                        <a16:creationId xmlns:a16="http://schemas.microsoft.com/office/drawing/2014/main" id="{702E1811-6FA5-E325-970D-986E85C284CF}"/>
                      </a:ext>
                    </a:extLst>
                  </p:cNvPr>
                  <p:cNvPicPr/>
                  <p:nvPr/>
                </p:nvPicPr>
                <p:blipFill>
                  <a:blip r:embed="rId364"/>
                  <a:stretch>
                    <a:fillRect/>
                  </a:stretch>
                </p:blipFill>
                <p:spPr>
                  <a:xfrm>
                    <a:off x="10638822" y="2321883"/>
                    <a:ext cx="207662" cy="305647"/>
                  </a:xfrm>
                  <a:prstGeom prst="rect">
                    <a:avLst/>
                  </a:prstGeom>
                </p:spPr>
              </p:pic>
            </mc:Fallback>
          </mc:AlternateContent>
          <mc:AlternateContent xmlns:mc="http://schemas.openxmlformats.org/markup-compatibility/2006" xmlns:p14="http://schemas.microsoft.com/office/powerpoint/2010/main">
            <mc:Choice Requires="p14">
              <p:contentPart p14:bwMode="auto" r:id="rId365">
                <p14:nvContentPartPr>
                  <p14:cNvPr id="279" name="Ink 278">
                    <a:extLst>
                      <a:ext uri="{FF2B5EF4-FFF2-40B4-BE49-F238E27FC236}">
                        <a16:creationId xmlns:a16="http://schemas.microsoft.com/office/drawing/2014/main" id="{2ECF8AE0-406E-B682-847F-E9F28E34DA66}"/>
                      </a:ext>
                    </a:extLst>
                  </p14:cNvPr>
                  <p14:cNvContentPartPr/>
                  <p14:nvPr/>
                </p14:nvContentPartPr>
                <p14:xfrm>
                  <a:off x="10800534" y="2364108"/>
                  <a:ext cx="143640" cy="225720"/>
                </p14:xfrm>
              </p:contentPart>
            </mc:Choice>
            <mc:Fallback xmlns="">
              <p:pic>
                <p:nvPicPr>
                  <p:cNvPr id="279" name="Ink 278">
                    <a:extLst>
                      <a:ext uri="{FF2B5EF4-FFF2-40B4-BE49-F238E27FC236}">
                        <a16:creationId xmlns:a16="http://schemas.microsoft.com/office/drawing/2014/main" id="{2ECF8AE0-406E-B682-847F-E9F28E34DA66}"/>
                      </a:ext>
                    </a:extLst>
                  </p:cNvPr>
                  <p:cNvPicPr/>
                  <p:nvPr/>
                </p:nvPicPr>
                <p:blipFill>
                  <a:blip r:embed="rId366"/>
                  <a:stretch>
                    <a:fillRect/>
                  </a:stretch>
                </p:blipFill>
                <p:spPr>
                  <a:xfrm>
                    <a:off x="10767702" y="2331156"/>
                    <a:ext cx="207662" cy="289976"/>
                  </a:xfrm>
                  <a:prstGeom prst="rect">
                    <a:avLst/>
                  </a:prstGeom>
                </p:spPr>
              </p:pic>
            </mc:Fallback>
          </mc:AlternateContent>
          <mc:AlternateContent xmlns:mc="http://schemas.openxmlformats.org/markup-compatibility/2006" xmlns:p14="http://schemas.microsoft.com/office/powerpoint/2010/main">
            <mc:Choice Requires="p14">
              <p:contentPart p14:bwMode="auto" r:id="rId367">
                <p14:nvContentPartPr>
                  <p14:cNvPr id="280" name="Ink 279">
                    <a:extLst>
                      <a:ext uri="{FF2B5EF4-FFF2-40B4-BE49-F238E27FC236}">
                        <a16:creationId xmlns:a16="http://schemas.microsoft.com/office/drawing/2014/main" id="{D09FDDBE-5CCF-0EAC-F871-B1E4FAAC38B8}"/>
                      </a:ext>
                    </a:extLst>
                  </p14:cNvPr>
                  <p14:cNvContentPartPr/>
                  <p14:nvPr/>
                </p14:nvContentPartPr>
                <p14:xfrm>
                  <a:off x="10895934" y="2387148"/>
                  <a:ext cx="118440" cy="149040"/>
                </p14:xfrm>
              </p:contentPart>
            </mc:Choice>
            <mc:Fallback xmlns="">
              <p:pic>
                <p:nvPicPr>
                  <p:cNvPr id="280" name="Ink 279">
                    <a:extLst>
                      <a:ext uri="{FF2B5EF4-FFF2-40B4-BE49-F238E27FC236}">
                        <a16:creationId xmlns:a16="http://schemas.microsoft.com/office/drawing/2014/main" id="{D09FDDBE-5CCF-0EAC-F871-B1E4FAAC38B8}"/>
                      </a:ext>
                    </a:extLst>
                  </p:cNvPr>
                  <p:cNvPicPr/>
                  <p:nvPr/>
                </p:nvPicPr>
                <p:blipFill>
                  <a:blip r:embed="rId368"/>
                  <a:stretch>
                    <a:fillRect/>
                  </a:stretch>
                </p:blipFill>
                <p:spPr>
                  <a:xfrm>
                    <a:off x="10863034" y="2354211"/>
                    <a:ext cx="182595" cy="213267"/>
                  </a:xfrm>
                  <a:prstGeom prst="rect">
                    <a:avLst/>
                  </a:prstGeom>
                </p:spPr>
              </p:pic>
            </mc:Fallback>
          </mc:AlternateContent>
          <mc:AlternateContent xmlns:mc="http://schemas.openxmlformats.org/markup-compatibility/2006" xmlns:p14="http://schemas.microsoft.com/office/powerpoint/2010/main">
            <mc:Choice Requires="p14">
              <p:contentPart p14:bwMode="auto" r:id="rId369">
                <p14:nvContentPartPr>
                  <p14:cNvPr id="281" name="Ink 280">
                    <a:extLst>
                      <a:ext uri="{FF2B5EF4-FFF2-40B4-BE49-F238E27FC236}">
                        <a16:creationId xmlns:a16="http://schemas.microsoft.com/office/drawing/2014/main" id="{42DEA581-4E12-22CD-E4AC-984F0852FA2C}"/>
                      </a:ext>
                    </a:extLst>
                  </p14:cNvPr>
                  <p14:cNvContentPartPr/>
                  <p14:nvPr/>
                </p14:nvContentPartPr>
                <p14:xfrm>
                  <a:off x="9451614" y="2529348"/>
                  <a:ext cx="195480" cy="249840"/>
                </p14:xfrm>
              </p:contentPart>
            </mc:Choice>
            <mc:Fallback xmlns="">
              <p:pic>
                <p:nvPicPr>
                  <p:cNvPr id="281" name="Ink 280">
                    <a:extLst>
                      <a:ext uri="{FF2B5EF4-FFF2-40B4-BE49-F238E27FC236}">
                        <a16:creationId xmlns:a16="http://schemas.microsoft.com/office/drawing/2014/main" id="{42DEA581-4E12-22CD-E4AC-984F0852FA2C}"/>
                      </a:ext>
                    </a:extLst>
                  </p:cNvPr>
                  <p:cNvPicPr/>
                  <p:nvPr/>
                </p:nvPicPr>
                <p:blipFill>
                  <a:blip r:embed="rId370"/>
                  <a:stretch>
                    <a:fillRect/>
                  </a:stretch>
                </p:blipFill>
                <p:spPr>
                  <a:xfrm>
                    <a:off x="9418760" y="2496474"/>
                    <a:ext cx="259545" cy="313944"/>
                  </a:xfrm>
                  <a:prstGeom prst="rect">
                    <a:avLst/>
                  </a:prstGeom>
                </p:spPr>
              </p:pic>
            </mc:Fallback>
          </mc:AlternateContent>
          <mc:AlternateContent xmlns:mc="http://schemas.openxmlformats.org/markup-compatibility/2006" xmlns:p14="http://schemas.microsoft.com/office/powerpoint/2010/main">
            <mc:Choice Requires="p14">
              <p:contentPart p14:bwMode="auto" r:id="rId371">
                <p14:nvContentPartPr>
                  <p14:cNvPr id="282" name="Ink 281">
                    <a:extLst>
                      <a:ext uri="{FF2B5EF4-FFF2-40B4-BE49-F238E27FC236}">
                        <a16:creationId xmlns:a16="http://schemas.microsoft.com/office/drawing/2014/main" id="{53A9FB64-951F-6F95-81DC-8565E6122318}"/>
                      </a:ext>
                    </a:extLst>
                  </p14:cNvPr>
                  <p14:cNvContentPartPr/>
                  <p14:nvPr/>
                </p14:nvContentPartPr>
                <p14:xfrm>
                  <a:off x="9658974" y="2499828"/>
                  <a:ext cx="215280" cy="194400"/>
                </p14:xfrm>
              </p:contentPart>
            </mc:Choice>
            <mc:Fallback xmlns="">
              <p:pic>
                <p:nvPicPr>
                  <p:cNvPr id="282" name="Ink 281">
                    <a:extLst>
                      <a:ext uri="{FF2B5EF4-FFF2-40B4-BE49-F238E27FC236}">
                        <a16:creationId xmlns:a16="http://schemas.microsoft.com/office/drawing/2014/main" id="{53A9FB64-951F-6F95-81DC-8565E6122318}"/>
                      </a:ext>
                    </a:extLst>
                  </p:cNvPr>
                  <p:cNvPicPr/>
                  <p:nvPr/>
                </p:nvPicPr>
                <p:blipFill>
                  <a:blip r:embed="rId372"/>
                  <a:stretch>
                    <a:fillRect/>
                  </a:stretch>
                </p:blipFill>
                <p:spPr>
                  <a:xfrm>
                    <a:off x="9626107" y="2466879"/>
                    <a:ext cx="279371" cy="258651"/>
                  </a:xfrm>
                  <a:prstGeom prst="rect">
                    <a:avLst/>
                  </a:prstGeom>
                </p:spPr>
              </p:pic>
            </mc:Fallback>
          </mc:AlternateContent>
          <mc:AlternateContent xmlns:mc="http://schemas.openxmlformats.org/markup-compatibility/2006" xmlns:p14="http://schemas.microsoft.com/office/powerpoint/2010/main">
            <mc:Choice Requires="p14">
              <p:contentPart p14:bwMode="auto" r:id="rId373">
                <p14:nvContentPartPr>
                  <p14:cNvPr id="283" name="Ink 282">
                    <a:extLst>
                      <a:ext uri="{FF2B5EF4-FFF2-40B4-BE49-F238E27FC236}">
                        <a16:creationId xmlns:a16="http://schemas.microsoft.com/office/drawing/2014/main" id="{49C18DDD-5C36-4C1F-816D-E287B77538B1}"/>
                      </a:ext>
                    </a:extLst>
                  </p14:cNvPr>
                  <p14:cNvContentPartPr/>
                  <p14:nvPr/>
                </p14:nvContentPartPr>
                <p14:xfrm>
                  <a:off x="8441454" y="2840388"/>
                  <a:ext cx="376200" cy="222840"/>
                </p14:xfrm>
              </p:contentPart>
            </mc:Choice>
            <mc:Fallback xmlns="">
              <p:pic>
                <p:nvPicPr>
                  <p:cNvPr id="283" name="Ink 282">
                    <a:extLst>
                      <a:ext uri="{FF2B5EF4-FFF2-40B4-BE49-F238E27FC236}">
                        <a16:creationId xmlns:a16="http://schemas.microsoft.com/office/drawing/2014/main" id="{49C18DDD-5C36-4C1F-816D-E287B77538B1}"/>
                      </a:ext>
                    </a:extLst>
                  </p:cNvPr>
                  <p:cNvPicPr/>
                  <p:nvPr/>
                </p:nvPicPr>
                <p:blipFill>
                  <a:blip r:embed="rId374"/>
                  <a:stretch>
                    <a:fillRect/>
                  </a:stretch>
                </p:blipFill>
                <p:spPr>
                  <a:xfrm>
                    <a:off x="8408454" y="2807496"/>
                    <a:ext cx="440550" cy="286978"/>
                  </a:xfrm>
                  <a:prstGeom prst="rect">
                    <a:avLst/>
                  </a:prstGeom>
                </p:spPr>
              </p:pic>
            </mc:Fallback>
          </mc:AlternateContent>
          <mc:AlternateContent xmlns:mc="http://schemas.openxmlformats.org/markup-compatibility/2006" xmlns:p14="http://schemas.microsoft.com/office/powerpoint/2010/main">
            <mc:Choice Requires="p14">
              <p:contentPart p14:bwMode="auto" r:id="rId375">
                <p14:nvContentPartPr>
                  <p14:cNvPr id="284" name="Ink 283">
                    <a:extLst>
                      <a:ext uri="{FF2B5EF4-FFF2-40B4-BE49-F238E27FC236}">
                        <a16:creationId xmlns:a16="http://schemas.microsoft.com/office/drawing/2014/main" id="{AFA1515A-0CDE-733D-7B28-698ED3D954A0}"/>
                      </a:ext>
                    </a:extLst>
                  </p14:cNvPr>
                  <p14:cNvContentPartPr/>
                  <p14:nvPr/>
                </p14:nvContentPartPr>
                <p14:xfrm>
                  <a:off x="8598054" y="2850828"/>
                  <a:ext cx="194040" cy="12960"/>
                </p14:xfrm>
              </p:contentPart>
            </mc:Choice>
            <mc:Fallback xmlns="">
              <p:pic>
                <p:nvPicPr>
                  <p:cNvPr id="284" name="Ink 283">
                    <a:extLst>
                      <a:ext uri="{FF2B5EF4-FFF2-40B4-BE49-F238E27FC236}">
                        <a16:creationId xmlns:a16="http://schemas.microsoft.com/office/drawing/2014/main" id="{AFA1515A-0CDE-733D-7B28-698ED3D954A0}"/>
                      </a:ext>
                    </a:extLst>
                  </p:cNvPr>
                  <p:cNvPicPr/>
                  <p:nvPr/>
                </p:nvPicPr>
                <p:blipFill>
                  <a:blip r:embed="rId376"/>
                  <a:stretch>
                    <a:fillRect/>
                  </a:stretch>
                </p:blipFill>
                <p:spPr>
                  <a:xfrm>
                    <a:off x="8565166" y="2818428"/>
                    <a:ext cx="258172" cy="76140"/>
                  </a:xfrm>
                  <a:prstGeom prst="rect">
                    <a:avLst/>
                  </a:prstGeom>
                </p:spPr>
              </p:pic>
            </mc:Fallback>
          </mc:AlternateContent>
          <mc:AlternateContent xmlns:mc="http://schemas.openxmlformats.org/markup-compatibility/2006" xmlns:p14="http://schemas.microsoft.com/office/powerpoint/2010/main">
            <mc:Choice Requires="p14">
              <p:contentPart p14:bwMode="auto" r:id="rId377">
                <p14:nvContentPartPr>
                  <p14:cNvPr id="285" name="Ink 284">
                    <a:extLst>
                      <a:ext uri="{FF2B5EF4-FFF2-40B4-BE49-F238E27FC236}">
                        <a16:creationId xmlns:a16="http://schemas.microsoft.com/office/drawing/2014/main" id="{F79A1E85-74B7-0213-3394-C4E4C147D73F}"/>
                      </a:ext>
                    </a:extLst>
                  </p14:cNvPr>
                  <p14:cNvContentPartPr/>
                  <p14:nvPr/>
                </p14:nvContentPartPr>
                <p14:xfrm>
                  <a:off x="8773374" y="2836068"/>
                  <a:ext cx="81360" cy="252360"/>
                </p14:xfrm>
              </p:contentPart>
            </mc:Choice>
            <mc:Fallback xmlns="">
              <p:pic>
                <p:nvPicPr>
                  <p:cNvPr id="285" name="Ink 284">
                    <a:extLst>
                      <a:ext uri="{FF2B5EF4-FFF2-40B4-BE49-F238E27FC236}">
                        <a16:creationId xmlns:a16="http://schemas.microsoft.com/office/drawing/2014/main" id="{F79A1E85-74B7-0213-3394-C4E4C147D73F}"/>
                      </a:ext>
                    </a:extLst>
                  </p:cNvPr>
                  <p:cNvPicPr/>
                  <p:nvPr/>
                </p:nvPicPr>
                <p:blipFill>
                  <a:blip r:embed="rId378"/>
                  <a:stretch>
                    <a:fillRect/>
                  </a:stretch>
                </p:blipFill>
                <p:spPr>
                  <a:xfrm>
                    <a:off x="8740501" y="2803080"/>
                    <a:ext cx="145462" cy="316687"/>
                  </a:xfrm>
                  <a:prstGeom prst="rect">
                    <a:avLst/>
                  </a:prstGeom>
                </p:spPr>
              </p:pic>
            </mc:Fallback>
          </mc:AlternateContent>
          <mc:AlternateContent xmlns:mc="http://schemas.openxmlformats.org/markup-compatibility/2006" xmlns:p14="http://schemas.microsoft.com/office/powerpoint/2010/main">
            <mc:Choice Requires="p14">
              <p:contentPart p14:bwMode="auto" r:id="rId379">
                <p14:nvContentPartPr>
                  <p14:cNvPr id="286" name="Ink 285">
                    <a:extLst>
                      <a:ext uri="{FF2B5EF4-FFF2-40B4-BE49-F238E27FC236}">
                        <a16:creationId xmlns:a16="http://schemas.microsoft.com/office/drawing/2014/main" id="{33CEE710-4B42-AEB4-488A-7C987B083E95}"/>
                      </a:ext>
                    </a:extLst>
                  </p14:cNvPr>
                  <p14:cNvContentPartPr/>
                  <p14:nvPr/>
                </p14:nvContentPartPr>
                <p14:xfrm>
                  <a:off x="8893614" y="2565348"/>
                  <a:ext cx="331560" cy="457560"/>
                </p14:xfrm>
              </p:contentPart>
            </mc:Choice>
            <mc:Fallback xmlns="">
              <p:pic>
                <p:nvPicPr>
                  <p:cNvPr id="286" name="Ink 285">
                    <a:extLst>
                      <a:ext uri="{FF2B5EF4-FFF2-40B4-BE49-F238E27FC236}">
                        <a16:creationId xmlns:a16="http://schemas.microsoft.com/office/drawing/2014/main" id="{33CEE710-4B42-AEB4-488A-7C987B083E95}"/>
                      </a:ext>
                    </a:extLst>
                  </p:cNvPr>
                  <p:cNvPicPr/>
                  <p:nvPr/>
                </p:nvPicPr>
                <p:blipFill>
                  <a:blip r:embed="rId380"/>
                  <a:stretch>
                    <a:fillRect/>
                  </a:stretch>
                </p:blipFill>
                <p:spPr>
                  <a:xfrm>
                    <a:off x="8860705" y="2532371"/>
                    <a:ext cx="395733" cy="521866"/>
                  </a:xfrm>
                  <a:prstGeom prst="rect">
                    <a:avLst/>
                  </a:prstGeom>
                </p:spPr>
              </p:pic>
            </mc:Fallback>
          </mc:AlternateContent>
        </p:grpSp>
      </p:grpSp>
      <p:sp>
        <p:nvSpPr>
          <p:cNvPr id="287" name="Title 1">
            <a:extLst>
              <a:ext uri="{FF2B5EF4-FFF2-40B4-BE49-F238E27FC236}">
                <a16:creationId xmlns:a16="http://schemas.microsoft.com/office/drawing/2014/main" id="{FE480763-6311-6449-43C0-79B411B35F00}"/>
              </a:ext>
            </a:extLst>
          </p:cNvPr>
          <p:cNvSpPr txBox="1">
            <a:spLocks/>
          </p:cNvSpPr>
          <p:nvPr/>
        </p:nvSpPr>
        <p:spPr>
          <a:xfrm>
            <a:off x="8042010" y="396539"/>
            <a:ext cx="2134769" cy="42004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1" u="sng" dirty="0">
                <a:latin typeface="Avenir Book" panose="02000503020000020003" pitchFamily="2" charset="0"/>
              </a:rPr>
              <a:t>Wound healing</a:t>
            </a:r>
          </a:p>
        </p:txBody>
      </p:sp>
      <mc:AlternateContent xmlns:mc="http://schemas.openxmlformats.org/markup-compatibility/2006" xmlns:p14="http://schemas.microsoft.com/office/powerpoint/2010/main">
        <mc:Choice Requires="p14">
          <p:contentPart p14:bwMode="auto" r:id="rId381">
            <p14:nvContentPartPr>
              <p14:cNvPr id="289" name="Ink 288">
                <a:extLst>
                  <a:ext uri="{FF2B5EF4-FFF2-40B4-BE49-F238E27FC236}">
                    <a16:creationId xmlns:a16="http://schemas.microsoft.com/office/drawing/2014/main" id="{FDA71F62-1CC7-4128-2C02-39D9E9782947}"/>
                  </a:ext>
                </a:extLst>
              </p14:cNvPr>
              <p14:cNvContentPartPr/>
              <p14:nvPr/>
            </p14:nvContentPartPr>
            <p14:xfrm>
              <a:off x="9431237" y="2499967"/>
              <a:ext cx="114068" cy="51688"/>
            </p14:xfrm>
          </p:contentPart>
        </mc:Choice>
        <mc:Fallback xmlns="">
          <p:pic>
            <p:nvPicPr>
              <p:cNvPr id="289" name="Ink 288">
                <a:extLst>
                  <a:ext uri="{FF2B5EF4-FFF2-40B4-BE49-F238E27FC236}">
                    <a16:creationId xmlns:a16="http://schemas.microsoft.com/office/drawing/2014/main" id="{FDA71F62-1CC7-4128-2C02-39D9E9782947}"/>
                  </a:ext>
                </a:extLst>
              </p:cNvPr>
              <p:cNvPicPr/>
              <p:nvPr/>
            </p:nvPicPr>
            <p:blipFill>
              <a:blip r:embed="rId382"/>
              <a:stretch>
                <a:fillRect/>
              </a:stretch>
            </p:blipFill>
            <p:spPr>
              <a:xfrm>
                <a:off x="9399671" y="2468598"/>
                <a:ext cx="176841" cy="114070"/>
              </a:xfrm>
              <a:prstGeom prst="rect">
                <a:avLst/>
              </a:prstGeom>
            </p:spPr>
          </p:pic>
        </mc:Fallback>
      </mc:AlternateContent>
      <p:sp>
        <p:nvSpPr>
          <p:cNvPr id="293" name="Title 1">
            <a:extLst>
              <a:ext uri="{FF2B5EF4-FFF2-40B4-BE49-F238E27FC236}">
                <a16:creationId xmlns:a16="http://schemas.microsoft.com/office/drawing/2014/main" id="{99B9502A-8609-B84C-2D57-D3E9CE1A0138}"/>
              </a:ext>
            </a:extLst>
          </p:cNvPr>
          <p:cNvSpPr txBox="1">
            <a:spLocks/>
          </p:cNvSpPr>
          <p:nvPr/>
        </p:nvSpPr>
        <p:spPr>
          <a:xfrm>
            <a:off x="6136294" y="938963"/>
            <a:ext cx="2887023" cy="42004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latin typeface="Avenir Book" panose="02000503020000020003" pitchFamily="2" charset="0"/>
              </a:rPr>
              <a:t>Ability to resist wounds</a:t>
            </a:r>
          </a:p>
        </p:txBody>
      </p:sp>
      <p:sp>
        <p:nvSpPr>
          <p:cNvPr id="294" name="Title 1">
            <a:extLst>
              <a:ext uri="{FF2B5EF4-FFF2-40B4-BE49-F238E27FC236}">
                <a16:creationId xmlns:a16="http://schemas.microsoft.com/office/drawing/2014/main" id="{1E627499-E093-8082-974C-D4F10D6AFFE5}"/>
              </a:ext>
            </a:extLst>
          </p:cNvPr>
          <p:cNvSpPr txBox="1">
            <a:spLocks/>
          </p:cNvSpPr>
          <p:nvPr/>
        </p:nvSpPr>
        <p:spPr>
          <a:xfrm>
            <a:off x="5192641" y="2628936"/>
            <a:ext cx="1655519" cy="4602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b="1" dirty="0">
                <a:latin typeface="Avenir Book" panose="02000503020000020003" pitchFamily="2" charset="0"/>
              </a:rPr>
              <a:t>Contraction</a:t>
            </a:r>
          </a:p>
        </p:txBody>
      </p:sp>
      <p:sp>
        <p:nvSpPr>
          <p:cNvPr id="299" name="Rounded Rectangle 298">
            <a:extLst>
              <a:ext uri="{FF2B5EF4-FFF2-40B4-BE49-F238E27FC236}">
                <a16:creationId xmlns:a16="http://schemas.microsoft.com/office/drawing/2014/main" id="{1F52AA35-626E-7281-24F7-4CBD32F88C2E}"/>
              </a:ext>
            </a:extLst>
          </p:cNvPr>
          <p:cNvSpPr/>
          <p:nvPr/>
        </p:nvSpPr>
        <p:spPr>
          <a:xfrm>
            <a:off x="63277" y="681770"/>
            <a:ext cx="5245830" cy="2650675"/>
          </a:xfrm>
          <a:prstGeom prst="roundRect">
            <a:avLst/>
          </a:prstGeom>
          <a:noFill/>
          <a:ln w="34925">
            <a:solidFill>
              <a:srgbClr val="00B0F0"/>
            </a:solidFill>
            <a:extLst>
              <a:ext uri="{C807C97D-BFC1-408E-A445-0C87EB9F89A2}">
                <ask:lineSketchStyleProps xmlns:ask="http://schemas.microsoft.com/office/drawing/2018/sketchyshapes" sd="1219033472">
                  <a:custGeom>
                    <a:avLst/>
                    <a:gdLst>
                      <a:gd name="connsiteX0" fmla="*/ 0 w 2881393"/>
                      <a:gd name="connsiteY0" fmla="*/ 480242 h 3002085"/>
                      <a:gd name="connsiteX1" fmla="*/ 480242 w 2881393"/>
                      <a:gd name="connsiteY1" fmla="*/ 0 h 3002085"/>
                      <a:gd name="connsiteX2" fmla="*/ 1158963 w 2881393"/>
                      <a:gd name="connsiteY2" fmla="*/ 0 h 3002085"/>
                      <a:gd name="connsiteX3" fmla="*/ 1780057 w 2881393"/>
                      <a:gd name="connsiteY3" fmla="*/ 0 h 3002085"/>
                      <a:gd name="connsiteX4" fmla="*/ 2401151 w 2881393"/>
                      <a:gd name="connsiteY4" fmla="*/ 0 h 3002085"/>
                      <a:gd name="connsiteX5" fmla="*/ 2881393 w 2881393"/>
                      <a:gd name="connsiteY5" fmla="*/ 480242 h 3002085"/>
                      <a:gd name="connsiteX6" fmla="*/ 2881393 w 2881393"/>
                      <a:gd name="connsiteY6" fmla="*/ 1119944 h 3002085"/>
                      <a:gd name="connsiteX7" fmla="*/ 2881393 w 2881393"/>
                      <a:gd name="connsiteY7" fmla="*/ 1759645 h 3002085"/>
                      <a:gd name="connsiteX8" fmla="*/ 2881393 w 2881393"/>
                      <a:gd name="connsiteY8" fmla="*/ 2521843 h 3002085"/>
                      <a:gd name="connsiteX9" fmla="*/ 2401151 w 2881393"/>
                      <a:gd name="connsiteY9" fmla="*/ 3002085 h 3002085"/>
                      <a:gd name="connsiteX10" fmla="*/ 1760848 w 2881393"/>
                      <a:gd name="connsiteY10" fmla="*/ 3002085 h 3002085"/>
                      <a:gd name="connsiteX11" fmla="*/ 1139754 w 2881393"/>
                      <a:gd name="connsiteY11" fmla="*/ 3002085 h 3002085"/>
                      <a:gd name="connsiteX12" fmla="*/ 480242 w 2881393"/>
                      <a:gd name="connsiteY12" fmla="*/ 3002085 h 3002085"/>
                      <a:gd name="connsiteX13" fmla="*/ 0 w 2881393"/>
                      <a:gd name="connsiteY13" fmla="*/ 2521843 h 3002085"/>
                      <a:gd name="connsiteX14" fmla="*/ 0 w 2881393"/>
                      <a:gd name="connsiteY14" fmla="*/ 1841309 h 3002085"/>
                      <a:gd name="connsiteX15" fmla="*/ 0 w 2881393"/>
                      <a:gd name="connsiteY15" fmla="*/ 1119944 h 3002085"/>
                      <a:gd name="connsiteX16" fmla="*/ 0 w 2881393"/>
                      <a:gd name="connsiteY16" fmla="*/ 480242 h 3002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81393" h="3002085" extrusionOk="0">
                        <a:moveTo>
                          <a:pt x="0" y="480242"/>
                        </a:moveTo>
                        <a:cubicBezTo>
                          <a:pt x="-47645" y="185624"/>
                          <a:pt x="173423" y="15609"/>
                          <a:pt x="480242" y="0"/>
                        </a:cubicBezTo>
                        <a:cubicBezTo>
                          <a:pt x="807887" y="-18629"/>
                          <a:pt x="858546" y="7374"/>
                          <a:pt x="1158963" y="0"/>
                        </a:cubicBezTo>
                        <a:cubicBezTo>
                          <a:pt x="1459380" y="-7374"/>
                          <a:pt x="1511907" y="-23555"/>
                          <a:pt x="1780057" y="0"/>
                        </a:cubicBezTo>
                        <a:cubicBezTo>
                          <a:pt x="2048207" y="23555"/>
                          <a:pt x="2159653" y="-29871"/>
                          <a:pt x="2401151" y="0"/>
                        </a:cubicBezTo>
                        <a:cubicBezTo>
                          <a:pt x="2649715" y="-53680"/>
                          <a:pt x="2895548" y="162633"/>
                          <a:pt x="2881393" y="480242"/>
                        </a:cubicBezTo>
                        <a:cubicBezTo>
                          <a:pt x="2882696" y="696788"/>
                          <a:pt x="2850714" y="854823"/>
                          <a:pt x="2881393" y="1119944"/>
                        </a:cubicBezTo>
                        <a:cubicBezTo>
                          <a:pt x="2912072" y="1385065"/>
                          <a:pt x="2913134" y="1487233"/>
                          <a:pt x="2881393" y="1759645"/>
                        </a:cubicBezTo>
                        <a:cubicBezTo>
                          <a:pt x="2849652" y="2032057"/>
                          <a:pt x="2875060" y="2281517"/>
                          <a:pt x="2881393" y="2521843"/>
                        </a:cubicBezTo>
                        <a:cubicBezTo>
                          <a:pt x="2939531" y="2801052"/>
                          <a:pt x="2638823" y="2997628"/>
                          <a:pt x="2401151" y="3002085"/>
                        </a:cubicBezTo>
                        <a:cubicBezTo>
                          <a:pt x="2138880" y="2994477"/>
                          <a:pt x="1997680" y="3003874"/>
                          <a:pt x="1760848" y="3002085"/>
                        </a:cubicBezTo>
                        <a:cubicBezTo>
                          <a:pt x="1524016" y="3000296"/>
                          <a:pt x="1302712" y="3027876"/>
                          <a:pt x="1139754" y="3002085"/>
                        </a:cubicBezTo>
                        <a:cubicBezTo>
                          <a:pt x="976796" y="2976294"/>
                          <a:pt x="749124" y="2969765"/>
                          <a:pt x="480242" y="3002085"/>
                        </a:cubicBezTo>
                        <a:cubicBezTo>
                          <a:pt x="219532" y="2996473"/>
                          <a:pt x="-33865" y="2773982"/>
                          <a:pt x="0" y="2521843"/>
                        </a:cubicBezTo>
                        <a:cubicBezTo>
                          <a:pt x="16861" y="2309795"/>
                          <a:pt x="-15573" y="2094712"/>
                          <a:pt x="0" y="1841309"/>
                        </a:cubicBezTo>
                        <a:cubicBezTo>
                          <a:pt x="15573" y="1587906"/>
                          <a:pt x="-32954" y="1419588"/>
                          <a:pt x="0" y="1119944"/>
                        </a:cubicBezTo>
                        <a:cubicBezTo>
                          <a:pt x="32954" y="820301"/>
                          <a:pt x="-31848" y="673278"/>
                          <a:pt x="0" y="48024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Rounded Rectangle 300">
            <a:extLst>
              <a:ext uri="{FF2B5EF4-FFF2-40B4-BE49-F238E27FC236}">
                <a16:creationId xmlns:a16="http://schemas.microsoft.com/office/drawing/2014/main" id="{F77E2A69-623F-3FCA-20DE-2A9B23F4DA3A}"/>
              </a:ext>
            </a:extLst>
          </p:cNvPr>
          <p:cNvSpPr/>
          <p:nvPr/>
        </p:nvSpPr>
        <p:spPr>
          <a:xfrm>
            <a:off x="5413493" y="1599929"/>
            <a:ext cx="4392881" cy="1697665"/>
          </a:xfrm>
          <a:prstGeom prst="roundRect">
            <a:avLst/>
          </a:prstGeom>
          <a:noFill/>
          <a:ln w="34925">
            <a:solidFill>
              <a:srgbClr val="FF2F92">
                <a:alpha val="78824"/>
              </a:srgbClr>
            </a:solidFill>
            <a:extLst>
              <a:ext uri="{C807C97D-BFC1-408E-A445-0C87EB9F89A2}">
                <ask:lineSketchStyleProps xmlns:ask="http://schemas.microsoft.com/office/drawing/2018/sketchyshapes" sd="1219033472">
                  <a:custGeom>
                    <a:avLst/>
                    <a:gdLst>
                      <a:gd name="connsiteX0" fmla="*/ 0 w 4392881"/>
                      <a:gd name="connsiteY0" fmla="*/ 302453 h 1814682"/>
                      <a:gd name="connsiteX1" fmla="*/ 302453 w 4392881"/>
                      <a:gd name="connsiteY1" fmla="*/ 0 h 1814682"/>
                      <a:gd name="connsiteX2" fmla="*/ 1009542 w 4392881"/>
                      <a:gd name="connsiteY2" fmla="*/ 0 h 1814682"/>
                      <a:gd name="connsiteX3" fmla="*/ 1602991 w 4392881"/>
                      <a:gd name="connsiteY3" fmla="*/ 0 h 1814682"/>
                      <a:gd name="connsiteX4" fmla="*/ 2158561 w 4392881"/>
                      <a:gd name="connsiteY4" fmla="*/ 0 h 1814682"/>
                      <a:gd name="connsiteX5" fmla="*/ 2827770 w 4392881"/>
                      <a:gd name="connsiteY5" fmla="*/ 0 h 1814682"/>
                      <a:gd name="connsiteX6" fmla="*/ 3421219 w 4392881"/>
                      <a:gd name="connsiteY6" fmla="*/ 0 h 1814682"/>
                      <a:gd name="connsiteX7" fmla="*/ 4090428 w 4392881"/>
                      <a:gd name="connsiteY7" fmla="*/ 0 h 1814682"/>
                      <a:gd name="connsiteX8" fmla="*/ 4392881 w 4392881"/>
                      <a:gd name="connsiteY8" fmla="*/ 302453 h 1814682"/>
                      <a:gd name="connsiteX9" fmla="*/ 4392881 w 4392881"/>
                      <a:gd name="connsiteY9" fmla="*/ 883145 h 1814682"/>
                      <a:gd name="connsiteX10" fmla="*/ 4392881 w 4392881"/>
                      <a:gd name="connsiteY10" fmla="*/ 1512229 h 1814682"/>
                      <a:gd name="connsiteX11" fmla="*/ 4090428 w 4392881"/>
                      <a:gd name="connsiteY11" fmla="*/ 1814682 h 1814682"/>
                      <a:gd name="connsiteX12" fmla="*/ 3572738 w 4392881"/>
                      <a:gd name="connsiteY12" fmla="*/ 1814682 h 1814682"/>
                      <a:gd name="connsiteX13" fmla="*/ 2865649 w 4392881"/>
                      <a:gd name="connsiteY13" fmla="*/ 1814682 h 1814682"/>
                      <a:gd name="connsiteX14" fmla="*/ 2310080 w 4392881"/>
                      <a:gd name="connsiteY14" fmla="*/ 1814682 h 1814682"/>
                      <a:gd name="connsiteX15" fmla="*/ 1678751 w 4392881"/>
                      <a:gd name="connsiteY15" fmla="*/ 1814682 h 1814682"/>
                      <a:gd name="connsiteX16" fmla="*/ 971662 w 4392881"/>
                      <a:gd name="connsiteY16" fmla="*/ 1814682 h 1814682"/>
                      <a:gd name="connsiteX17" fmla="*/ 302453 w 4392881"/>
                      <a:gd name="connsiteY17" fmla="*/ 1814682 h 1814682"/>
                      <a:gd name="connsiteX18" fmla="*/ 0 w 4392881"/>
                      <a:gd name="connsiteY18" fmla="*/ 1512229 h 1814682"/>
                      <a:gd name="connsiteX19" fmla="*/ 0 w 4392881"/>
                      <a:gd name="connsiteY19" fmla="*/ 931537 h 1814682"/>
                      <a:gd name="connsiteX20" fmla="*/ 0 w 4392881"/>
                      <a:gd name="connsiteY20" fmla="*/ 302453 h 1814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92881" h="1814682" extrusionOk="0">
                        <a:moveTo>
                          <a:pt x="0" y="302453"/>
                        </a:moveTo>
                        <a:cubicBezTo>
                          <a:pt x="-34887" y="113894"/>
                          <a:pt x="130480" y="1851"/>
                          <a:pt x="302453" y="0"/>
                        </a:cubicBezTo>
                        <a:cubicBezTo>
                          <a:pt x="476261" y="-22297"/>
                          <a:pt x="783684" y="-2818"/>
                          <a:pt x="1009542" y="0"/>
                        </a:cubicBezTo>
                        <a:cubicBezTo>
                          <a:pt x="1235400" y="2818"/>
                          <a:pt x="1481960" y="-2306"/>
                          <a:pt x="1602991" y="0"/>
                        </a:cubicBezTo>
                        <a:cubicBezTo>
                          <a:pt x="1724022" y="2306"/>
                          <a:pt x="1903581" y="10750"/>
                          <a:pt x="2158561" y="0"/>
                        </a:cubicBezTo>
                        <a:cubicBezTo>
                          <a:pt x="2413541" y="-10750"/>
                          <a:pt x="2629319" y="21139"/>
                          <a:pt x="2827770" y="0"/>
                        </a:cubicBezTo>
                        <a:cubicBezTo>
                          <a:pt x="3026221" y="-21139"/>
                          <a:pt x="3238670" y="-15583"/>
                          <a:pt x="3421219" y="0"/>
                        </a:cubicBezTo>
                        <a:cubicBezTo>
                          <a:pt x="3603768" y="15583"/>
                          <a:pt x="3954492" y="-32387"/>
                          <a:pt x="4090428" y="0"/>
                        </a:cubicBezTo>
                        <a:cubicBezTo>
                          <a:pt x="4253492" y="-37916"/>
                          <a:pt x="4371590" y="165001"/>
                          <a:pt x="4392881" y="302453"/>
                        </a:cubicBezTo>
                        <a:cubicBezTo>
                          <a:pt x="4368703" y="450478"/>
                          <a:pt x="4374104" y="732109"/>
                          <a:pt x="4392881" y="883145"/>
                        </a:cubicBezTo>
                        <a:cubicBezTo>
                          <a:pt x="4411658" y="1034181"/>
                          <a:pt x="4391816" y="1315911"/>
                          <a:pt x="4392881" y="1512229"/>
                        </a:cubicBezTo>
                        <a:cubicBezTo>
                          <a:pt x="4414810" y="1711912"/>
                          <a:pt x="4261366" y="1855056"/>
                          <a:pt x="4090428" y="1814682"/>
                        </a:cubicBezTo>
                        <a:cubicBezTo>
                          <a:pt x="3966352" y="1836192"/>
                          <a:pt x="3781886" y="1827987"/>
                          <a:pt x="3572738" y="1814682"/>
                        </a:cubicBezTo>
                        <a:cubicBezTo>
                          <a:pt x="3363590" y="1801378"/>
                          <a:pt x="3036011" y="1808187"/>
                          <a:pt x="2865649" y="1814682"/>
                        </a:cubicBezTo>
                        <a:cubicBezTo>
                          <a:pt x="2695287" y="1821177"/>
                          <a:pt x="2477148" y="1806342"/>
                          <a:pt x="2310080" y="1814682"/>
                        </a:cubicBezTo>
                        <a:cubicBezTo>
                          <a:pt x="2143012" y="1823022"/>
                          <a:pt x="1841787" y="1838844"/>
                          <a:pt x="1678751" y="1814682"/>
                        </a:cubicBezTo>
                        <a:cubicBezTo>
                          <a:pt x="1515715" y="1790520"/>
                          <a:pt x="1291217" y="1795380"/>
                          <a:pt x="971662" y="1814682"/>
                        </a:cubicBezTo>
                        <a:cubicBezTo>
                          <a:pt x="652107" y="1833984"/>
                          <a:pt x="472460" y="1813214"/>
                          <a:pt x="302453" y="1814682"/>
                        </a:cubicBezTo>
                        <a:cubicBezTo>
                          <a:pt x="115457" y="1850364"/>
                          <a:pt x="13281" y="1689138"/>
                          <a:pt x="0" y="1512229"/>
                        </a:cubicBezTo>
                        <a:cubicBezTo>
                          <a:pt x="17496" y="1245312"/>
                          <a:pt x="25215" y="1061156"/>
                          <a:pt x="0" y="931537"/>
                        </a:cubicBezTo>
                        <a:cubicBezTo>
                          <a:pt x="-25215" y="801918"/>
                          <a:pt x="-19543" y="568421"/>
                          <a:pt x="0" y="3024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Rounded Rectangle 301">
            <a:extLst>
              <a:ext uri="{FF2B5EF4-FFF2-40B4-BE49-F238E27FC236}">
                <a16:creationId xmlns:a16="http://schemas.microsoft.com/office/drawing/2014/main" id="{D07FEC1D-DFFA-D23E-1EE9-25B0270D6189}"/>
              </a:ext>
            </a:extLst>
          </p:cNvPr>
          <p:cNvSpPr/>
          <p:nvPr/>
        </p:nvSpPr>
        <p:spPr>
          <a:xfrm>
            <a:off x="9898055" y="1579114"/>
            <a:ext cx="2117069" cy="1713264"/>
          </a:xfrm>
          <a:prstGeom prst="roundRect">
            <a:avLst/>
          </a:prstGeom>
          <a:noFill/>
          <a:ln w="34925">
            <a:solidFill>
              <a:srgbClr val="FF2F92">
                <a:alpha val="78824"/>
              </a:srgbClr>
            </a:solidFill>
            <a:extLst>
              <a:ext uri="{C807C97D-BFC1-408E-A445-0C87EB9F89A2}">
                <ask:lineSketchStyleProps xmlns:ask="http://schemas.microsoft.com/office/drawing/2018/sketchyshapes" sd="1219033472">
                  <a:custGeom>
                    <a:avLst/>
                    <a:gdLst>
                      <a:gd name="connsiteX0" fmla="*/ 0 w 2117069"/>
                      <a:gd name="connsiteY0" fmla="*/ 315540 h 1893201"/>
                      <a:gd name="connsiteX1" fmla="*/ 315540 w 2117069"/>
                      <a:gd name="connsiteY1" fmla="*/ 0 h 1893201"/>
                      <a:gd name="connsiteX2" fmla="*/ 840589 w 2117069"/>
                      <a:gd name="connsiteY2" fmla="*/ 0 h 1893201"/>
                      <a:gd name="connsiteX3" fmla="*/ 1321059 w 2117069"/>
                      <a:gd name="connsiteY3" fmla="*/ 0 h 1893201"/>
                      <a:gd name="connsiteX4" fmla="*/ 1801529 w 2117069"/>
                      <a:gd name="connsiteY4" fmla="*/ 0 h 1893201"/>
                      <a:gd name="connsiteX5" fmla="*/ 2117069 w 2117069"/>
                      <a:gd name="connsiteY5" fmla="*/ 315540 h 1893201"/>
                      <a:gd name="connsiteX6" fmla="*/ 2117069 w 2117069"/>
                      <a:gd name="connsiteY6" fmla="*/ 921358 h 1893201"/>
                      <a:gd name="connsiteX7" fmla="*/ 2117069 w 2117069"/>
                      <a:gd name="connsiteY7" fmla="*/ 1577661 h 1893201"/>
                      <a:gd name="connsiteX8" fmla="*/ 1801529 w 2117069"/>
                      <a:gd name="connsiteY8" fmla="*/ 1893201 h 1893201"/>
                      <a:gd name="connsiteX9" fmla="*/ 1335919 w 2117069"/>
                      <a:gd name="connsiteY9" fmla="*/ 1893201 h 1893201"/>
                      <a:gd name="connsiteX10" fmla="*/ 840589 w 2117069"/>
                      <a:gd name="connsiteY10" fmla="*/ 1893201 h 1893201"/>
                      <a:gd name="connsiteX11" fmla="*/ 315540 w 2117069"/>
                      <a:gd name="connsiteY11" fmla="*/ 1893201 h 1893201"/>
                      <a:gd name="connsiteX12" fmla="*/ 0 w 2117069"/>
                      <a:gd name="connsiteY12" fmla="*/ 1577661 h 1893201"/>
                      <a:gd name="connsiteX13" fmla="*/ 0 w 2117069"/>
                      <a:gd name="connsiteY13" fmla="*/ 946601 h 1893201"/>
                      <a:gd name="connsiteX14" fmla="*/ 0 w 2117069"/>
                      <a:gd name="connsiteY14" fmla="*/ 315540 h 189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17069" h="1893201" extrusionOk="0">
                        <a:moveTo>
                          <a:pt x="0" y="315540"/>
                        </a:moveTo>
                        <a:cubicBezTo>
                          <a:pt x="-9829" y="135209"/>
                          <a:pt x="136743" y="1700"/>
                          <a:pt x="315540" y="0"/>
                        </a:cubicBezTo>
                        <a:cubicBezTo>
                          <a:pt x="528562" y="-18928"/>
                          <a:pt x="635964" y="-23537"/>
                          <a:pt x="840589" y="0"/>
                        </a:cubicBezTo>
                        <a:cubicBezTo>
                          <a:pt x="1045214" y="23537"/>
                          <a:pt x="1208861" y="-2297"/>
                          <a:pt x="1321059" y="0"/>
                        </a:cubicBezTo>
                        <a:cubicBezTo>
                          <a:pt x="1433257" y="2297"/>
                          <a:pt x="1584599" y="19391"/>
                          <a:pt x="1801529" y="0"/>
                        </a:cubicBezTo>
                        <a:cubicBezTo>
                          <a:pt x="1964481" y="-36449"/>
                          <a:pt x="2125243" y="111023"/>
                          <a:pt x="2117069" y="315540"/>
                        </a:cubicBezTo>
                        <a:cubicBezTo>
                          <a:pt x="2147358" y="528039"/>
                          <a:pt x="2111504" y="792834"/>
                          <a:pt x="2117069" y="921358"/>
                        </a:cubicBezTo>
                        <a:cubicBezTo>
                          <a:pt x="2122634" y="1049882"/>
                          <a:pt x="2146942" y="1315171"/>
                          <a:pt x="2117069" y="1577661"/>
                        </a:cubicBezTo>
                        <a:cubicBezTo>
                          <a:pt x="2103442" y="1774471"/>
                          <a:pt x="1960895" y="1875917"/>
                          <a:pt x="1801529" y="1893201"/>
                        </a:cubicBezTo>
                        <a:cubicBezTo>
                          <a:pt x="1641852" y="1900000"/>
                          <a:pt x="1564727" y="1889877"/>
                          <a:pt x="1335919" y="1893201"/>
                        </a:cubicBezTo>
                        <a:cubicBezTo>
                          <a:pt x="1107111" y="1896526"/>
                          <a:pt x="1047100" y="1868916"/>
                          <a:pt x="840589" y="1893201"/>
                        </a:cubicBezTo>
                        <a:cubicBezTo>
                          <a:pt x="634078" y="1917487"/>
                          <a:pt x="472009" y="1899951"/>
                          <a:pt x="315540" y="1893201"/>
                        </a:cubicBezTo>
                        <a:cubicBezTo>
                          <a:pt x="147358" y="1900656"/>
                          <a:pt x="17883" y="1736271"/>
                          <a:pt x="0" y="1577661"/>
                        </a:cubicBezTo>
                        <a:cubicBezTo>
                          <a:pt x="19918" y="1362106"/>
                          <a:pt x="15508" y="1151600"/>
                          <a:pt x="0" y="946601"/>
                        </a:cubicBezTo>
                        <a:cubicBezTo>
                          <a:pt x="-15508" y="741602"/>
                          <a:pt x="-11454" y="609611"/>
                          <a:pt x="0" y="31554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Rounded Rectangle 302">
            <a:extLst>
              <a:ext uri="{FF2B5EF4-FFF2-40B4-BE49-F238E27FC236}">
                <a16:creationId xmlns:a16="http://schemas.microsoft.com/office/drawing/2014/main" id="{A4367A22-F045-CF78-3ED4-CFAFA6098E2D}"/>
              </a:ext>
            </a:extLst>
          </p:cNvPr>
          <p:cNvSpPr/>
          <p:nvPr/>
        </p:nvSpPr>
        <p:spPr>
          <a:xfrm>
            <a:off x="6285106" y="754786"/>
            <a:ext cx="5121411" cy="764105"/>
          </a:xfrm>
          <a:prstGeom prst="roundRect">
            <a:avLst/>
          </a:prstGeom>
          <a:noFill/>
          <a:ln w="34925">
            <a:solidFill>
              <a:srgbClr val="FF2F92">
                <a:alpha val="78824"/>
              </a:srgbClr>
            </a:solidFill>
            <a:extLst>
              <a:ext uri="{C807C97D-BFC1-408E-A445-0C87EB9F89A2}">
                <ask:lineSketchStyleProps xmlns:ask="http://schemas.microsoft.com/office/drawing/2018/sketchyshapes" sd="1219033472">
                  <a:custGeom>
                    <a:avLst/>
                    <a:gdLst>
                      <a:gd name="connsiteX0" fmla="*/ 0 w 5121411"/>
                      <a:gd name="connsiteY0" fmla="*/ 127353 h 764105"/>
                      <a:gd name="connsiteX1" fmla="*/ 127353 w 5121411"/>
                      <a:gd name="connsiteY1" fmla="*/ 0 h 764105"/>
                      <a:gd name="connsiteX2" fmla="*/ 919931 w 5121411"/>
                      <a:gd name="connsiteY2" fmla="*/ 0 h 764105"/>
                      <a:gd name="connsiteX3" fmla="*/ 1566507 w 5121411"/>
                      <a:gd name="connsiteY3" fmla="*/ 0 h 764105"/>
                      <a:gd name="connsiteX4" fmla="*/ 2164417 w 5121411"/>
                      <a:gd name="connsiteY4" fmla="*/ 0 h 764105"/>
                      <a:gd name="connsiteX5" fmla="*/ 2908327 w 5121411"/>
                      <a:gd name="connsiteY5" fmla="*/ 0 h 764105"/>
                      <a:gd name="connsiteX6" fmla="*/ 3554904 w 5121411"/>
                      <a:gd name="connsiteY6" fmla="*/ 0 h 764105"/>
                      <a:gd name="connsiteX7" fmla="*/ 4347481 w 5121411"/>
                      <a:gd name="connsiteY7" fmla="*/ 0 h 764105"/>
                      <a:gd name="connsiteX8" fmla="*/ 4994058 w 5121411"/>
                      <a:gd name="connsiteY8" fmla="*/ 0 h 764105"/>
                      <a:gd name="connsiteX9" fmla="*/ 5121411 w 5121411"/>
                      <a:gd name="connsiteY9" fmla="*/ 127353 h 764105"/>
                      <a:gd name="connsiteX10" fmla="*/ 5121411 w 5121411"/>
                      <a:gd name="connsiteY10" fmla="*/ 636752 h 764105"/>
                      <a:gd name="connsiteX11" fmla="*/ 4994058 w 5121411"/>
                      <a:gd name="connsiteY11" fmla="*/ 764105 h 764105"/>
                      <a:gd name="connsiteX12" fmla="*/ 4444816 w 5121411"/>
                      <a:gd name="connsiteY12" fmla="*/ 764105 h 764105"/>
                      <a:gd name="connsiteX13" fmla="*/ 3652238 w 5121411"/>
                      <a:gd name="connsiteY13" fmla="*/ 764105 h 764105"/>
                      <a:gd name="connsiteX14" fmla="*/ 3054328 w 5121411"/>
                      <a:gd name="connsiteY14" fmla="*/ 764105 h 764105"/>
                      <a:gd name="connsiteX15" fmla="*/ 2359085 w 5121411"/>
                      <a:gd name="connsiteY15" fmla="*/ 764105 h 764105"/>
                      <a:gd name="connsiteX16" fmla="*/ 1566507 w 5121411"/>
                      <a:gd name="connsiteY16" fmla="*/ 764105 h 764105"/>
                      <a:gd name="connsiteX17" fmla="*/ 871264 w 5121411"/>
                      <a:gd name="connsiteY17" fmla="*/ 764105 h 764105"/>
                      <a:gd name="connsiteX18" fmla="*/ 127353 w 5121411"/>
                      <a:gd name="connsiteY18" fmla="*/ 764105 h 764105"/>
                      <a:gd name="connsiteX19" fmla="*/ 0 w 5121411"/>
                      <a:gd name="connsiteY19" fmla="*/ 636752 h 764105"/>
                      <a:gd name="connsiteX20" fmla="*/ 0 w 5121411"/>
                      <a:gd name="connsiteY20" fmla="*/ 127353 h 764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21411" h="764105" extrusionOk="0">
                        <a:moveTo>
                          <a:pt x="0" y="127353"/>
                        </a:moveTo>
                        <a:cubicBezTo>
                          <a:pt x="-12591" y="49252"/>
                          <a:pt x="54570" y="919"/>
                          <a:pt x="127353" y="0"/>
                        </a:cubicBezTo>
                        <a:cubicBezTo>
                          <a:pt x="318767" y="-2339"/>
                          <a:pt x="747749" y="13571"/>
                          <a:pt x="919931" y="0"/>
                        </a:cubicBezTo>
                        <a:cubicBezTo>
                          <a:pt x="1092113" y="-13571"/>
                          <a:pt x="1274192" y="-16826"/>
                          <a:pt x="1566507" y="0"/>
                        </a:cubicBezTo>
                        <a:cubicBezTo>
                          <a:pt x="1858822" y="16826"/>
                          <a:pt x="1972209" y="6261"/>
                          <a:pt x="2164417" y="0"/>
                        </a:cubicBezTo>
                        <a:cubicBezTo>
                          <a:pt x="2356625" y="-6261"/>
                          <a:pt x="2562115" y="-14460"/>
                          <a:pt x="2908327" y="0"/>
                        </a:cubicBezTo>
                        <a:cubicBezTo>
                          <a:pt x="3254539" y="14460"/>
                          <a:pt x="3329689" y="-6208"/>
                          <a:pt x="3554904" y="0"/>
                        </a:cubicBezTo>
                        <a:cubicBezTo>
                          <a:pt x="3780119" y="6208"/>
                          <a:pt x="4127971" y="7087"/>
                          <a:pt x="4347481" y="0"/>
                        </a:cubicBezTo>
                        <a:cubicBezTo>
                          <a:pt x="4566991" y="-7087"/>
                          <a:pt x="4705973" y="23423"/>
                          <a:pt x="4994058" y="0"/>
                        </a:cubicBezTo>
                        <a:cubicBezTo>
                          <a:pt x="5057856" y="10815"/>
                          <a:pt x="5112151" y="46278"/>
                          <a:pt x="5121411" y="127353"/>
                        </a:cubicBezTo>
                        <a:cubicBezTo>
                          <a:pt x="5117896" y="274763"/>
                          <a:pt x="5127834" y="437025"/>
                          <a:pt x="5121411" y="636752"/>
                        </a:cubicBezTo>
                        <a:cubicBezTo>
                          <a:pt x="5123906" y="710801"/>
                          <a:pt x="5065034" y="770748"/>
                          <a:pt x="4994058" y="764105"/>
                        </a:cubicBezTo>
                        <a:cubicBezTo>
                          <a:pt x="4823045" y="782577"/>
                          <a:pt x="4574591" y="782256"/>
                          <a:pt x="4444816" y="764105"/>
                        </a:cubicBezTo>
                        <a:cubicBezTo>
                          <a:pt x="4315041" y="745954"/>
                          <a:pt x="3869895" y="790420"/>
                          <a:pt x="3652238" y="764105"/>
                        </a:cubicBezTo>
                        <a:cubicBezTo>
                          <a:pt x="3434581" y="737790"/>
                          <a:pt x="3340590" y="792847"/>
                          <a:pt x="3054328" y="764105"/>
                        </a:cubicBezTo>
                        <a:cubicBezTo>
                          <a:pt x="2768066" y="735364"/>
                          <a:pt x="2604732" y="773447"/>
                          <a:pt x="2359085" y="764105"/>
                        </a:cubicBezTo>
                        <a:cubicBezTo>
                          <a:pt x="2113438" y="754763"/>
                          <a:pt x="1892419" y="784036"/>
                          <a:pt x="1566507" y="764105"/>
                        </a:cubicBezTo>
                        <a:cubicBezTo>
                          <a:pt x="1240595" y="744174"/>
                          <a:pt x="1051845" y="753856"/>
                          <a:pt x="871264" y="764105"/>
                        </a:cubicBezTo>
                        <a:cubicBezTo>
                          <a:pt x="690683" y="774354"/>
                          <a:pt x="400243" y="794309"/>
                          <a:pt x="127353" y="764105"/>
                        </a:cubicBezTo>
                        <a:cubicBezTo>
                          <a:pt x="52052" y="764309"/>
                          <a:pt x="6864" y="694714"/>
                          <a:pt x="0" y="636752"/>
                        </a:cubicBezTo>
                        <a:cubicBezTo>
                          <a:pt x="18053" y="512900"/>
                          <a:pt x="3891" y="299879"/>
                          <a:pt x="0" y="1273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Title 1">
            <a:extLst>
              <a:ext uri="{FF2B5EF4-FFF2-40B4-BE49-F238E27FC236}">
                <a16:creationId xmlns:a16="http://schemas.microsoft.com/office/drawing/2014/main" id="{0363670A-4A71-CE4A-B156-5567BB2D278D}"/>
              </a:ext>
            </a:extLst>
          </p:cNvPr>
          <p:cNvSpPr txBox="1">
            <a:spLocks/>
          </p:cNvSpPr>
          <p:nvPr/>
        </p:nvSpPr>
        <p:spPr>
          <a:xfrm>
            <a:off x="5840128" y="3689223"/>
            <a:ext cx="4733519" cy="42004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b="1" u="sng" dirty="0">
                <a:latin typeface="Avenir Book" panose="02000503020000020003" pitchFamily="2" charset="0"/>
              </a:rPr>
              <a:t>Role of cytoskeleton in wound healing</a:t>
            </a:r>
          </a:p>
        </p:txBody>
      </p:sp>
      <p:sp>
        <p:nvSpPr>
          <p:cNvPr id="307" name="Title 1">
            <a:extLst>
              <a:ext uri="{FF2B5EF4-FFF2-40B4-BE49-F238E27FC236}">
                <a16:creationId xmlns:a16="http://schemas.microsoft.com/office/drawing/2014/main" id="{4911776F-6F74-C4ED-A894-7E186AD19590}"/>
              </a:ext>
            </a:extLst>
          </p:cNvPr>
          <p:cNvSpPr txBox="1">
            <a:spLocks/>
          </p:cNvSpPr>
          <p:nvPr/>
        </p:nvSpPr>
        <p:spPr>
          <a:xfrm>
            <a:off x="3053600" y="648641"/>
            <a:ext cx="2344181" cy="7517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b="1" dirty="0">
                <a:latin typeface="Avenir Book" panose="02000503020000020003" pitchFamily="2" charset="0"/>
              </a:rPr>
              <a:t>Excellent wound healing</a:t>
            </a:r>
          </a:p>
        </p:txBody>
      </p:sp>
      <p:pic>
        <p:nvPicPr>
          <p:cNvPr id="312" name="Picture 311">
            <a:extLst>
              <a:ext uri="{FF2B5EF4-FFF2-40B4-BE49-F238E27FC236}">
                <a16:creationId xmlns:a16="http://schemas.microsoft.com/office/drawing/2014/main" id="{5857707F-E988-7566-66A6-7DAF66F19D50}"/>
              </a:ext>
            </a:extLst>
          </p:cNvPr>
          <p:cNvPicPr>
            <a:picLocks noChangeAspect="1"/>
          </p:cNvPicPr>
          <p:nvPr/>
        </p:nvPicPr>
        <p:blipFill>
          <a:blip r:embed="rId383" cstate="screen">
            <a:extLst>
              <a:ext uri="{28A0092B-C50C-407E-A947-70E740481C1C}">
                <a14:useLocalDpi xmlns:a14="http://schemas.microsoft.com/office/drawing/2010/main"/>
              </a:ext>
            </a:extLst>
          </a:blip>
          <a:stretch>
            <a:fillRect/>
          </a:stretch>
        </p:blipFill>
        <p:spPr>
          <a:xfrm>
            <a:off x="88182" y="4042530"/>
            <a:ext cx="5538157" cy="1947253"/>
          </a:xfrm>
          <a:prstGeom prst="rect">
            <a:avLst/>
          </a:prstGeom>
        </p:spPr>
      </p:pic>
      <p:sp>
        <p:nvSpPr>
          <p:cNvPr id="318" name="Title 1">
            <a:extLst>
              <a:ext uri="{FF2B5EF4-FFF2-40B4-BE49-F238E27FC236}">
                <a16:creationId xmlns:a16="http://schemas.microsoft.com/office/drawing/2014/main" id="{6E29FA3F-705A-006B-8945-010217D9BA03}"/>
              </a:ext>
            </a:extLst>
          </p:cNvPr>
          <p:cNvSpPr txBox="1">
            <a:spLocks/>
          </p:cNvSpPr>
          <p:nvPr/>
        </p:nvSpPr>
        <p:spPr>
          <a:xfrm>
            <a:off x="2161117" y="2335359"/>
            <a:ext cx="835535" cy="3213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200" b="1" dirty="0">
                <a:latin typeface="Avenir Book" panose="02000503020000020003" pitchFamily="2" charset="0"/>
              </a:rPr>
              <a:t>200 µm</a:t>
            </a:r>
          </a:p>
        </p:txBody>
      </p:sp>
      <p:pic>
        <p:nvPicPr>
          <p:cNvPr id="321" name="Picture 320">
            <a:extLst>
              <a:ext uri="{FF2B5EF4-FFF2-40B4-BE49-F238E27FC236}">
                <a16:creationId xmlns:a16="http://schemas.microsoft.com/office/drawing/2014/main" id="{6C5F03D8-4CB1-12C3-4B14-053F1A67FDE1}"/>
              </a:ext>
            </a:extLst>
          </p:cNvPr>
          <p:cNvPicPr>
            <a:picLocks noChangeAspect="1"/>
          </p:cNvPicPr>
          <p:nvPr/>
        </p:nvPicPr>
        <p:blipFill>
          <a:blip r:embed="rId384" cstate="screen">
            <a:extLst>
              <a:ext uri="{28A0092B-C50C-407E-A947-70E740481C1C}">
                <a14:useLocalDpi xmlns:a14="http://schemas.microsoft.com/office/drawing/2010/main"/>
              </a:ext>
            </a:extLst>
          </a:blip>
          <a:stretch>
            <a:fillRect/>
          </a:stretch>
        </p:blipFill>
        <p:spPr>
          <a:xfrm>
            <a:off x="5905333" y="4342358"/>
            <a:ext cx="1387230" cy="1486898"/>
          </a:xfrm>
          <a:prstGeom prst="rect">
            <a:avLst/>
          </a:prstGeom>
        </p:spPr>
      </p:pic>
      <p:pic>
        <p:nvPicPr>
          <p:cNvPr id="322" name="Picture 321">
            <a:extLst>
              <a:ext uri="{FF2B5EF4-FFF2-40B4-BE49-F238E27FC236}">
                <a16:creationId xmlns:a16="http://schemas.microsoft.com/office/drawing/2014/main" id="{509BF754-C01C-4193-66B9-4C0DD8A14B64}"/>
              </a:ext>
            </a:extLst>
          </p:cNvPr>
          <p:cNvPicPr>
            <a:picLocks noChangeAspect="1"/>
          </p:cNvPicPr>
          <p:nvPr/>
        </p:nvPicPr>
        <p:blipFill>
          <a:blip r:embed="rId385" cstate="screen">
            <a:extLst>
              <a:ext uri="{28A0092B-C50C-407E-A947-70E740481C1C}">
                <a14:useLocalDpi xmlns:a14="http://schemas.microsoft.com/office/drawing/2010/main"/>
              </a:ext>
            </a:extLst>
          </a:blip>
          <a:stretch>
            <a:fillRect/>
          </a:stretch>
        </p:blipFill>
        <p:spPr>
          <a:xfrm>
            <a:off x="7461811" y="4349227"/>
            <a:ext cx="1378809" cy="1473552"/>
          </a:xfrm>
          <a:prstGeom prst="rect">
            <a:avLst/>
          </a:prstGeom>
        </p:spPr>
      </p:pic>
      <p:sp>
        <p:nvSpPr>
          <p:cNvPr id="323" name="Title 1">
            <a:extLst>
              <a:ext uri="{FF2B5EF4-FFF2-40B4-BE49-F238E27FC236}">
                <a16:creationId xmlns:a16="http://schemas.microsoft.com/office/drawing/2014/main" id="{85AC4DC5-2C42-4CBD-016C-3E612F46BFBF}"/>
              </a:ext>
            </a:extLst>
          </p:cNvPr>
          <p:cNvSpPr txBox="1">
            <a:spLocks/>
          </p:cNvSpPr>
          <p:nvPr/>
        </p:nvSpPr>
        <p:spPr>
          <a:xfrm>
            <a:off x="5776320" y="3954295"/>
            <a:ext cx="1465465" cy="4602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400" b="1" dirty="0">
                <a:latin typeface="Avenir Book" panose="02000503020000020003" pitchFamily="2" charset="0"/>
              </a:rPr>
              <a:t>Control</a:t>
            </a:r>
          </a:p>
        </p:txBody>
      </p:sp>
      <p:sp>
        <p:nvSpPr>
          <p:cNvPr id="324" name="Title 1">
            <a:extLst>
              <a:ext uri="{FF2B5EF4-FFF2-40B4-BE49-F238E27FC236}">
                <a16:creationId xmlns:a16="http://schemas.microsoft.com/office/drawing/2014/main" id="{A3EF6C1E-CE98-8ACD-338F-326AB4B5569E}"/>
              </a:ext>
            </a:extLst>
          </p:cNvPr>
          <p:cNvSpPr txBox="1">
            <a:spLocks/>
          </p:cNvSpPr>
          <p:nvPr/>
        </p:nvSpPr>
        <p:spPr>
          <a:xfrm>
            <a:off x="7241785" y="3973539"/>
            <a:ext cx="1658325" cy="4602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400" b="1" dirty="0">
                <a:latin typeface="Avenir Book" panose="02000503020000020003" pitchFamily="2" charset="0"/>
              </a:rPr>
              <a:t>Septin-like RNAi</a:t>
            </a:r>
          </a:p>
        </p:txBody>
      </p:sp>
      <p:sp>
        <p:nvSpPr>
          <p:cNvPr id="326" name="Rounded Rectangle 325">
            <a:extLst>
              <a:ext uri="{FF2B5EF4-FFF2-40B4-BE49-F238E27FC236}">
                <a16:creationId xmlns:a16="http://schemas.microsoft.com/office/drawing/2014/main" id="{2A82031E-CA8A-28F9-0D26-5FB99DBE3499}"/>
              </a:ext>
            </a:extLst>
          </p:cNvPr>
          <p:cNvSpPr/>
          <p:nvPr/>
        </p:nvSpPr>
        <p:spPr>
          <a:xfrm>
            <a:off x="66215" y="3703614"/>
            <a:ext cx="5699597" cy="2757846"/>
          </a:xfrm>
          <a:prstGeom prst="roundRect">
            <a:avLst/>
          </a:prstGeom>
          <a:noFill/>
          <a:ln w="34925">
            <a:solidFill>
              <a:srgbClr val="00C974">
                <a:alpha val="80392"/>
              </a:srgbClr>
            </a:solidFill>
            <a:extLst>
              <a:ext uri="{C807C97D-BFC1-408E-A445-0C87EB9F89A2}">
                <ask:lineSketchStyleProps xmlns:ask="http://schemas.microsoft.com/office/drawing/2018/sketchyshapes" sd="1219033472">
                  <a:custGeom>
                    <a:avLst/>
                    <a:gdLst>
                      <a:gd name="connsiteX0" fmla="*/ 0 w 2881393"/>
                      <a:gd name="connsiteY0" fmla="*/ 480242 h 3002085"/>
                      <a:gd name="connsiteX1" fmla="*/ 480242 w 2881393"/>
                      <a:gd name="connsiteY1" fmla="*/ 0 h 3002085"/>
                      <a:gd name="connsiteX2" fmla="*/ 1158963 w 2881393"/>
                      <a:gd name="connsiteY2" fmla="*/ 0 h 3002085"/>
                      <a:gd name="connsiteX3" fmla="*/ 1780057 w 2881393"/>
                      <a:gd name="connsiteY3" fmla="*/ 0 h 3002085"/>
                      <a:gd name="connsiteX4" fmla="*/ 2401151 w 2881393"/>
                      <a:gd name="connsiteY4" fmla="*/ 0 h 3002085"/>
                      <a:gd name="connsiteX5" fmla="*/ 2881393 w 2881393"/>
                      <a:gd name="connsiteY5" fmla="*/ 480242 h 3002085"/>
                      <a:gd name="connsiteX6" fmla="*/ 2881393 w 2881393"/>
                      <a:gd name="connsiteY6" fmla="*/ 1119944 h 3002085"/>
                      <a:gd name="connsiteX7" fmla="*/ 2881393 w 2881393"/>
                      <a:gd name="connsiteY7" fmla="*/ 1759645 h 3002085"/>
                      <a:gd name="connsiteX8" fmla="*/ 2881393 w 2881393"/>
                      <a:gd name="connsiteY8" fmla="*/ 2521843 h 3002085"/>
                      <a:gd name="connsiteX9" fmla="*/ 2401151 w 2881393"/>
                      <a:gd name="connsiteY9" fmla="*/ 3002085 h 3002085"/>
                      <a:gd name="connsiteX10" fmla="*/ 1760848 w 2881393"/>
                      <a:gd name="connsiteY10" fmla="*/ 3002085 h 3002085"/>
                      <a:gd name="connsiteX11" fmla="*/ 1139754 w 2881393"/>
                      <a:gd name="connsiteY11" fmla="*/ 3002085 h 3002085"/>
                      <a:gd name="connsiteX12" fmla="*/ 480242 w 2881393"/>
                      <a:gd name="connsiteY12" fmla="*/ 3002085 h 3002085"/>
                      <a:gd name="connsiteX13" fmla="*/ 0 w 2881393"/>
                      <a:gd name="connsiteY13" fmla="*/ 2521843 h 3002085"/>
                      <a:gd name="connsiteX14" fmla="*/ 0 w 2881393"/>
                      <a:gd name="connsiteY14" fmla="*/ 1841309 h 3002085"/>
                      <a:gd name="connsiteX15" fmla="*/ 0 w 2881393"/>
                      <a:gd name="connsiteY15" fmla="*/ 1119944 h 3002085"/>
                      <a:gd name="connsiteX16" fmla="*/ 0 w 2881393"/>
                      <a:gd name="connsiteY16" fmla="*/ 480242 h 3002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81393" h="3002085" extrusionOk="0">
                        <a:moveTo>
                          <a:pt x="0" y="480242"/>
                        </a:moveTo>
                        <a:cubicBezTo>
                          <a:pt x="-47645" y="185624"/>
                          <a:pt x="173423" y="15609"/>
                          <a:pt x="480242" y="0"/>
                        </a:cubicBezTo>
                        <a:cubicBezTo>
                          <a:pt x="807887" y="-18629"/>
                          <a:pt x="858546" y="7374"/>
                          <a:pt x="1158963" y="0"/>
                        </a:cubicBezTo>
                        <a:cubicBezTo>
                          <a:pt x="1459380" y="-7374"/>
                          <a:pt x="1511907" y="-23555"/>
                          <a:pt x="1780057" y="0"/>
                        </a:cubicBezTo>
                        <a:cubicBezTo>
                          <a:pt x="2048207" y="23555"/>
                          <a:pt x="2159653" y="-29871"/>
                          <a:pt x="2401151" y="0"/>
                        </a:cubicBezTo>
                        <a:cubicBezTo>
                          <a:pt x="2649715" y="-53680"/>
                          <a:pt x="2895548" y="162633"/>
                          <a:pt x="2881393" y="480242"/>
                        </a:cubicBezTo>
                        <a:cubicBezTo>
                          <a:pt x="2882696" y="696788"/>
                          <a:pt x="2850714" y="854823"/>
                          <a:pt x="2881393" y="1119944"/>
                        </a:cubicBezTo>
                        <a:cubicBezTo>
                          <a:pt x="2912072" y="1385065"/>
                          <a:pt x="2913134" y="1487233"/>
                          <a:pt x="2881393" y="1759645"/>
                        </a:cubicBezTo>
                        <a:cubicBezTo>
                          <a:pt x="2849652" y="2032057"/>
                          <a:pt x="2875060" y="2281517"/>
                          <a:pt x="2881393" y="2521843"/>
                        </a:cubicBezTo>
                        <a:cubicBezTo>
                          <a:pt x="2939531" y="2801052"/>
                          <a:pt x="2638823" y="2997628"/>
                          <a:pt x="2401151" y="3002085"/>
                        </a:cubicBezTo>
                        <a:cubicBezTo>
                          <a:pt x="2138880" y="2994477"/>
                          <a:pt x="1997680" y="3003874"/>
                          <a:pt x="1760848" y="3002085"/>
                        </a:cubicBezTo>
                        <a:cubicBezTo>
                          <a:pt x="1524016" y="3000296"/>
                          <a:pt x="1302712" y="3027876"/>
                          <a:pt x="1139754" y="3002085"/>
                        </a:cubicBezTo>
                        <a:cubicBezTo>
                          <a:pt x="976796" y="2976294"/>
                          <a:pt x="749124" y="2969765"/>
                          <a:pt x="480242" y="3002085"/>
                        </a:cubicBezTo>
                        <a:cubicBezTo>
                          <a:pt x="219532" y="2996473"/>
                          <a:pt x="-33865" y="2773982"/>
                          <a:pt x="0" y="2521843"/>
                        </a:cubicBezTo>
                        <a:cubicBezTo>
                          <a:pt x="16861" y="2309795"/>
                          <a:pt x="-15573" y="2094712"/>
                          <a:pt x="0" y="1841309"/>
                        </a:cubicBezTo>
                        <a:cubicBezTo>
                          <a:pt x="15573" y="1587906"/>
                          <a:pt x="-32954" y="1419588"/>
                          <a:pt x="0" y="1119944"/>
                        </a:cubicBezTo>
                        <a:cubicBezTo>
                          <a:pt x="32954" y="820301"/>
                          <a:pt x="-31848" y="673278"/>
                          <a:pt x="0" y="48024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19BFF"/>
              </a:solidFill>
            </a:endParaRPr>
          </a:p>
        </p:txBody>
      </p:sp>
      <p:sp>
        <p:nvSpPr>
          <p:cNvPr id="327" name="Rounded Rectangle 326">
            <a:extLst>
              <a:ext uri="{FF2B5EF4-FFF2-40B4-BE49-F238E27FC236}">
                <a16:creationId xmlns:a16="http://schemas.microsoft.com/office/drawing/2014/main" id="{777A1D0A-BD2A-409C-2783-748CCDE67198}"/>
              </a:ext>
            </a:extLst>
          </p:cNvPr>
          <p:cNvSpPr/>
          <p:nvPr/>
        </p:nvSpPr>
        <p:spPr>
          <a:xfrm>
            <a:off x="5812742" y="3682757"/>
            <a:ext cx="4432388" cy="2778704"/>
          </a:xfrm>
          <a:prstGeom prst="roundRect">
            <a:avLst/>
          </a:prstGeom>
          <a:noFill/>
          <a:ln w="34925">
            <a:solidFill>
              <a:srgbClr val="00C974">
                <a:alpha val="80392"/>
              </a:srgbClr>
            </a:solidFill>
            <a:extLst>
              <a:ext uri="{C807C97D-BFC1-408E-A445-0C87EB9F89A2}">
                <ask:lineSketchStyleProps xmlns:ask="http://schemas.microsoft.com/office/drawing/2018/sketchyshapes" sd="1219033472">
                  <a:custGeom>
                    <a:avLst/>
                    <a:gdLst>
                      <a:gd name="connsiteX0" fmla="*/ 0 w 2881393"/>
                      <a:gd name="connsiteY0" fmla="*/ 480242 h 3002085"/>
                      <a:gd name="connsiteX1" fmla="*/ 480242 w 2881393"/>
                      <a:gd name="connsiteY1" fmla="*/ 0 h 3002085"/>
                      <a:gd name="connsiteX2" fmla="*/ 1158963 w 2881393"/>
                      <a:gd name="connsiteY2" fmla="*/ 0 h 3002085"/>
                      <a:gd name="connsiteX3" fmla="*/ 1780057 w 2881393"/>
                      <a:gd name="connsiteY3" fmla="*/ 0 h 3002085"/>
                      <a:gd name="connsiteX4" fmla="*/ 2401151 w 2881393"/>
                      <a:gd name="connsiteY4" fmla="*/ 0 h 3002085"/>
                      <a:gd name="connsiteX5" fmla="*/ 2881393 w 2881393"/>
                      <a:gd name="connsiteY5" fmla="*/ 480242 h 3002085"/>
                      <a:gd name="connsiteX6" fmla="*/ 2881393 w 2881393"/>
                      <a:gd name="connsiteY6" fmla="*/ 1119944 h 3002085"/>
                      <a:gd name="connsiteX7" fmla="*/ 2881393 w 2881393"/>
                      <a:gd name="connsiteY7" fmla="*/ 1759645 h 3002085"/>
                      <a:gd name="connsiteX8" fmla="*/ 2881393 w 2881393"/>
                      <a:gd name="connsiteY8" fmla="*/ 2521843 h 3002085"/>
                      <a:gd name="connsiteX9" fmla="*/ 2401151 w 2881393"/>
                      <a:gd name="connsiteY9" fmla="*/ 3002085 h 3002085"/>
                      <a:gd name="connsiteX10" fmla="*/ 1760848 w 2881393"/>
                      <a:gd name="connsiteY10" fmla="*/ 3002085 h 3002085"/>
                      <a:gd name="connsiteX11" fmla="*/ 1139754 w 2881393"/>
                      <a:gd name="connsiteY11" fmla="*/ 3002085 h 3002085"/>
                      <a:gd name="connsiteX12" fmla="*/ 480242 w 2881393"/>
                      <a:gd name="connsiteY12" fmla="*/ 3002085 h 3002085"/>
                      <a:gd name="connsiteX13" fmla="*/ 0 w 2881393"/>
                      <a:gd name="connsiteY13" fmla="*/ 2521843 h 3002085"/>
                      <a:gd name="connsiteX14" fmla="*/ 0 w 2881393"/>
                      <a:gd name="connsiteY14" fmla="*/ 1841309 h 3002085"/>
                      <a:gd name="connsiteX15" fmla="*/ 0 w 2881393"/>
                      <a:gd name="connsiteY15" fmla="*/ 1119944 h 3002085"/>
                      <a:gd name="connsiteX16" fmla="*/ 0 w 2881393"/>
                      <a:gd name="connsiteY16" fmla="*/ 480242 h 3002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81393" h="3002085" extrusionOk="0">
                        <a:moveTo>
                          <a:pt x="0" y="480242"/>
                        </a:moveTo>
                        <a:cubicBezTo>
                          <a:pt x="-47645" y="185624"/>
                          <a:pt x="173423" y="15609"/>
                          <a:pt x="480242" y="0"/>
                        </a:cubicBezTo>
                        <a:cubicBezTo>
                          <a:pt x="807887" y="-18629"/>
                          <a:pt x="858546" y="7374"/>
                          <a:pt x="1158963" y="0"/>
                        </a:cubicBezTo>
                        <a:cubicBezTo>
                          <a:pt x="1459380" y="-7374"/>
                          <a:pt x="1511907" y="-23555"/>
                          <a:pt x="1780057" y="0"/>
                        </a:cubicBezTo>
                        <a:cubicBezTo>
                          <a:pt x="2048207" y="23555"/>
                          <a:pt x="2159653" y="-29871"/>
                          <a:pt x="2401151" y="0"/>
                        </a:cubicBezTo>
                        <a:cubicBezTo>
                          <a:pt x="2649715" y="-53680"/>
                          <a:pt x="2895548" y="162633"/>
                          <a:pt x="2881393" y="480242"/>
                        </a:cubicBezTo>
                        <a:cubicBezTo>
                          <a:pt x="2882696" y="696788"/>
                          <a:pt x="2850714" y="854823"/>
                          <a:pt x="2881393" y="1119944"/>
                        </a:cubicBezTo>
                        <a:cubicBezTo>
                          <a:pt x="2912072" y="1385065"/>
                          <a:pt x="2913134" y="1487233"/>
                          <a:pt x="2881393" y="1759645"/>
                        </a:cubicBezTo>
                        <a:cubicBezTo>
                          <a:pt x="2849652" y="2032057"/>
                          <a:pt x="2875060" y="2281517"/>
                          <a:pt x="2881393" y="2521843"/>
                        </a:cubicBezTo>
                        <a:cubicBezTo>
                          <a:pt x="2939531" y="2801052"/>
                          <a:pt x="2638823" y="2997628"/>
                          <a:pt x="2401151" y="3002085"/>
                        </a:cubicBezTo>
                        <a:cubicBezTo>
                          <a:pt x="2138880" y="2994477"/>
                          <a:pt x="1997680" y="3003874"/>
                          <a:pt x="1760848" y="3002085"/>
                        </a:cubicBezTo>
                        <a:cubicBezTo>
                          <a:pt x="1524016" y="3000296"/>
                          <a:pt x="1302712" y="3027876"/>
                          <a:pt x="1139754" y="3002085"/>
                        </a:cubicBezTo>
                        <a:cubicBezTo>
                          <a:pt x="976796" y="2976294"/>
                          <a:pt x="749124" y="2969765"/>
                          <a:pt x="480242" y="3002085"/>
                        </a:cubicBezTo>
                        <a:cubicBezTo>
                          <a:pt x="219532" y="2996473"/>
                          <a:pt x="-33865" y="2773982"/>
                          <a:pt x="0" y="2521843"/>
                        </a:cubicBezTo>
                        <a:cubicBezTo>
                          <a:pt x="16861" y="2309795"/>
                          <a:pt x="-15573" y="2094712"/>
                          <a:pt x="0" y="1841309"/>
                        </a:cubicBezTo>
                        <a:cubicBezTo>
                          <a:pt x="15573" y="1587906"/>
                          <a:pt x="-32954" y="1419588"/>
                          <a:pt x="0" y="1119944"/>
                        </a:cubicBezTo>
                        <a:cubicBezTo>
                          <a:pt x="32954" y="820301"/>
                          <a:pt x="-31848" y="673278"/>
                          <a:pt x="0" y="48024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19BFF"/>
              </a:solidFill>
            </a:endParaRPr>
          </a:p>
        </p:txBody>
      </p:sp>
      <p:pic>
        <p:nvPicPr>
          <p:cNvPr id="328" name="Picture 327">
            <a:extLst>
              <a:ext uri="{FF2B5EF4-FFF2-40B4-BE49-F238E27FC236}">
                <a16:creationId xmlns:a16="http://schemas.microsoft.com/office/drawing/2014/main" id="{63060BB3-7717-9087-EA24-507F3FF0C915}"/>
              </a:ext>
            </a:extLst>
          </p:cNvPr>
          <p:cNvPicPr>
            <a:picLocks noChangeAspect="1"/>
          </p:cNvPicPr>
          <p:nvPr/>
        </p:nvPicPr>
        <p:blipFill>
          <a:blip r:embed="rId386" cstate="screen">
            <a:extLst>
              <a:ext uri="{28A0092B-C50C-407E-A947-70E740481C1C}">
                <a14:useLocalDpi xmlns:a14="http://schemas.microsoft.com/office/drawing/2010/main"/>
              </a:ext>
            </a:extLst>
          </a:blip>
          <a:stretch>
            <a:fillRect/>
          </a:stretch>
        </p:blipFill>
        <p:spPr>
          <a:xfrm>
            <a:off x="10513145" y="4588264"/>
            <a:ext cx="1435504" cy="592271"/>
          </a:xfrm>
          <a:prstGeom prst="rect">
            <a:avLst/>
          </a:prstGeom>
        </p:spPr>
      </p:pic>
      <p:sp>
        <p:nvSpPr>
          <p:cNvPr id="329" name="Title 1">
            <a:extLst>
              <a:ext uri="{FF2B5EF4-FFF2-40B4-BE49-F238E27FC236}">
                <a16:creationId xmlns:a16="http://schemas.microsoft.com/office/drawing/2014/main" id="{37F495E1-B45A-D53A-D9A5-7228EC473B55}"/>
              </a:ext>
            </a:extLst>
          </p:cNvPr>
          <p:cNvSpPr txBox="1">
            <a:spLocks/>
          </p:cNvSpPr>
          <p:nvPr/>
        </p:nvSpPr>
        <p:spPr>
          <a:xfrm>
            <a:off x="10282212" y="4022198"/>
            <a:ext cx="1766405" cy="5415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400" b="1" dirty="0">
                <a:latin typeface="Avenir Book" panose="02000503020000020003" pitchFamily="2" charset="0"/>
              </a:rPr>
              <a:t>Cytoskeletal basis of mechanical and biochemical modes </a:t>
            </a:r>
          </a:p>
        </p:txBody>
      </p:sp>
      <p:sp>
        <p:nvSpPr>
          <p:cNvPr id="330" name="Title 1">
            <a:extLst>
              <a:ext uri="{FF2B5EF4-FFF2-40B4-BE49-F238E27FC236}">
                <a16:creationId xmlns:a16="http://schemas.microsoft.com/office/drawing/2014/main" id="{2BEE3527-53ED-4C66-9A04-C35A31311B72}"/>
              </a:ext>
            </a:extLst>
          </p:cNvPr>
          <p:cNvSpPr txBox="1">
            <a:spLocks/>
          </p:cNvSpPr>
          <p:nvPr/>
        </p:nvSpPr>
        <p:spPr>
          <a:xfrm>
            <a:off x="10253819" y="5367694"/>
            <a:ext cx="1838293" cy="42004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400" b="1" dirty="0">
                <a:latin typeface="Avenir Book" panose="02000503020000020003" pitchFamily="2" charset="0"/>
              </a:rPr>
              <a:t>Engineering wound resilience capacities in artificial cells </a:t>
            </a:r>
          </a:p>
        </p:txBody>
      </p:sp>
      <p:sp>
        <p:nvSpPr>
          <p:cNvPr id="332" name="Title 1">
            <a:extLst>
              <a:ext uri="{FF2B5EF4-FFF2-40B4-BE49-F238E27FC236}">
                <a16:creationId xmlns:a16="http://schemas.microsoft.com/office/drawing/2014/main" id="{B7B650D7-D697-668F-EDE2-EC9B4C01234F}"/>
              </a:ext>
            </a:extLst>
          </p:cNvPr>
          <p:cNvSpPr txBox="1">
            <a:spLocks/>
          </p:cNvSpPr>
          <p:nvPr/>
        </p:nvSpPr>
        <p:spPr>
          <a:xfrm>
            <a:off x="8840620" y="5551780"/>
            <a:ext cx="1413199" cy="860084"/>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400" b="1" dirty="0">
                <a:latin typeface="Avenir Book" panose="02000503020000020003" pitchFamily="2" charset="0"/>
              </a:rPr>
              <a:t>KD of </a:t>
            </a:r>
            <a:r>
              <a:rPr lang="en-US" sz="1400" b="1" dirty="0" err="1">
                <a:latin typeface="Avenir Book" panose="02000503020000020003" pitchFamily="2" charset="0"/>
              </a:rPr>
              <a:t>septin</a:t>
            </a:r>
            <a:r>
              <a:rPr lang="en-US" sz="1400" b="1" dirty="0">
                <a:latin typeface="Avenir Book" panose="02000503020000020003" pitchFamily="2" charset="0"/>
              </a:rPr>
              <a:t>-like protein impairs cell survival post bisection</a:t>
            </a:r>
          </a:p>
        </p:txBody>
      </p:sp>
      <p:sp>
        <p:nvSpPr>
          <p:cNvPr id="333" name="Title 1">
            <a:extLst>
              <a:ext uri="{FF2B5EF4-FFF2-40B4-BE49-F238E27FC236}">
                <a16:creationId xmlns:a16="http://schemas.microsoft.com/office/drawing/2014/main" id="{9F97A679-34AF-E03B-7EF7-C1E676A26ACE}"/>
              </a:ext>
            </a:extLst>
          </p:cNvPr>
          <p:cNvSpPr txBox="1">
            <a:spLocks/>
          </p:cNvSpPr>
          <p:nvPr/>
        </p:nvSpPr>
        <p:spPr>
          <a:xfrm>
            <a:off x="40294" y="5951600"/>
            <a:ext cx="5735366" cy="46026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400" b="1" dirty="0">
                <a:latin typeface="Avenir Book" panose="02000503020000020003" pitchFamily="2" charset="0"/>
              </a:rPr>
              <a:t>Disruption of </a:t>
            </a:r>
            <a:r>
              <a:rPr lang="en-US" sz="1400" b="1" dirty="0">
                <a:solidFill>
                  <a:srgbClr val="00C974"/>
                </a:solidFill>
                <a:latin typeface="Avenir Book" panose="02000503020000020003" pitchFamily="2" charset="0"/>
              </a:rPr>
              <a:t>microtubules</a:t>
            </a:r>
            <a:r>
              <a:rPr lang="en-US" sz="1400" b="1" dirty="0">
                <a:latin typeface="Avenir Book" panose="02000503020000020003" pitchFamily="2" charset="0"/>
              </a:rPr>
              <a:t> reduces cell’s capacity for wound resistance</a:t>
            </a:r>
          </a:p>
          <a:p>
            <a:pPr algn="ctr"/>
            <a:r>
              <a:rPr lang="en-US" sz="1400" b="1" dirty="0">
                <a:latin typeface="Avenir Book" panose="02000503020000020003" pitchFamily="2" charset="0"/>
              </a:rPr>
              <a:t>through a microfluidic constriction chamber</a:t>
            </a:r>
          </a:p>
        </p:txBody>
      </p:sp>
      <p:pic>
        <p:nvPicPr>
          <p:cNvPr id="334" name="Picture 333">
            <a:extLst>
              <a:ext uri="{FF2B5EF4-FFF2-40B4-BE49-F238E27FC236}">
                <a16:creationId xmlns:a16="http://schemas.microsoft.com/office/drawing/2014/main" id="{87E91B1F-C049-7355-4047-4459E7CFE037}"/>
              </a:ext>
            </a:extLst>
          </p:cNvPr>
          <p:cNvPicPr>
            <a:picLocks noChangeAspect="1"/>
          </p:cNvPicPr>
          <p:nvPr/>
        </p:nvPicPr>
        <p:blipFill>
          <a:blip r:embed="rId387"/>
          <a:stretch>
            <a:fillRect/>
          </a:stretch>
        </p:blipFill>
        <p:spPr>
          <a:xfrm>
            <a:off x="8877702" y="4086610"/>
            <a:ext cx="1253106" cy="1465170"/>
          </a:xfrm>
          <a:prstGeom prst="rect">
            <a:avLst/>
          </a:prstGeom>
        </p:spPr>
      </p:pic>
      <p:sp>
        <p:nvSpPr>
          <p:cNvPr id="344" name="Title 1">
            <a:extLst>
              <a:ext uri="{FF2B5EF4-FFF2-40B4-BE49-F238E27FC236}">
                <a16:creationId xmlns:a16="http://schemas.microsoft.com/office/drawing/2014/main" id="{0EFE2577-F3FB-6BB6-0DE3-4D8534C9877C}"/>
              </a:ext>
            </a:extLst>
          </p:cNvPr>
          <p:cNvSpPr txBox="1">
            <a:spLocks/>
          </p:cNvSpPr>
          <p:nvPr/>
        </p:nvSpPr>
        <p:spPr>
          <a:xfrm>
            <a:off x="10014961" y="3634572"/>
            <a:ext cx="2454725" cy="3378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b="1" u="sng" dirty="0">
                <a:latin typeface="Avenir Book" panose="02000503020000020003" pitchFamily="2" charset="0"/>
              </a:rPr>
              <a:t>Future directions</a:t>
            </a:r>
          </a:p>
        </p:txBody>
      </p:sp>
      <p:pic>
        <p:nvPicPr>
          <p:cNvPr id="1028" name="Picture 4">
            <a:extLst>
              <a:ext uri="{FF2B5EF4-FFF2-40B4-BE49-F238E27FC236}">
                <a16:creationId xmlns:a16="http://schemas.microsoft.com/office/drawing/2014/main" id="{A6391D60-5B77-52E6-4D6E-5BF3BBADFA4A}"/>
              </a:ext>
            </a:extLst>
          </p:cNvPr>
          <p:cNvPicPr>
            <a:picLocks noChangeAspect="1" noChangeArrowheads="1"/>
          </p:cNvPicPr>
          <p:nvPr/>
        </p:nvPicPr>
        <p:blipFill>
          <a:blip r:embed="rId388" cstate="screen">
            <a:extLst>
              <a:ext uri="{28A0092B-C50C-407E-A947-70E740481C1C}">
                <a14:useLocalDpi xmlns:a14="http://schemas.microsoft.com/office/drawing/2010/main"/>
              </a:ext>
            </a:extLst>
          </a:blip>
          <a:srcRect/>
          <a:stretch>
            <a:fillRect/>
          </a:stretch>
        </p:blipFill>
        <p:spPr bwMode="auto">
          <a:xfrm>
            <a:off x="10253819" y="6006120"/>
            <a:ext cx="513406" cy="516154"/>
          </a:xfrm>
          <a:prstGeom prst="rect">
            <a:avLst/>
          </a:prstGeom>
          <a:noFill/>
          <a:extLst>
            <a:ext uri="{909E8E84-426E-40DD-AFC4-6F175D3DCCD1}">
              <a14:hiddenFill xmlns:a14="http://schemas.microsoft.com/office/drawing/2010/main">
                <a:solidFill>
                  <a:srgbClr val="FFFFFF"/>
                </a:solidFill>
              </a14:hiddenFill>
            </a:ext>
          </a:extLst>
        </p:spPr>
      </p:pic>
      <p:pic>
        <p:nvPicPr>
          <p:cNvPr id="345" name="Picture 344">
            <a:extLst>
              <a:ext uri="{FF2B5EF4-FFF2-40B4-BE49-F238E27FC236}">
                <a16:creationId xmlns:a16="http://schemas.microsoft.com/office/drawing/2014/main" id="{C531EBFF-34F6-BF04-3534-149F3AF0ACEF}"/>
              </a:ext>
            </a:extLst>
          </p:cNvPr>
          <p:cNvPicPr>
            <a:picLocks noChangeAspect="1"/>
          </p:cNvPicPr>
          <p:nvPr/>
        </p:nvPicPr>
        <p:blipFill>
          <a:blip r:embed="rId389" cstate="screen">
            <a:extLst>
              <a:ext uri="{28A0092B-C50C-407E-A947-70E740481C1C}">
                <a14:useLocalDpi xmlns:a14="http://schemas.microsoft.com/office/drawing/2010/main"/>
              </a:ext>
            </a:extLst>
          </a:blip>
          <a:stretch>
            <a:fillRect/>
          </a:stretch>
        </p:blipFill>
        <p:spPr>
          <a:xfrm>
            <a:off x="10974838" y="6067495"/>
            <a:ext cx="476531" cy="476531"/>
          </a:xfrm>
          <a:prstGeom prst="rect">
            <a:avLst/>
          </a:prstGeom>
        </p:spPr>
      </p:pic>
      <p:pic>
        <p:nvPicPr>
          <p:cNvPr id="347" name="Picture 346">
            <a:extLst>
              <a:ext uri="{FF2B5EF4-FFF2-40B4-BE49-F238E27FC236}">
                <a16:creationId xmlns:a16="http://schemas.microsoft.com/office/drawing/2014/main" id="{2FE21920-4270-D9E9-599E-39404E466F85}"/>
              </a:ext>
            </a:extLst>
          </p:cNvPr>
          <p:cNvPicPr>
            <a:picLocks noChangeAspect="1"/>
          </p:cNvPicPr>
          <p:nvPr/>
        </p:nvPicPr>
        <p:blipFill>
          <a:blip r:embed="rId390" cstate="screen">
            <a:extLst>
              <a:ext uri="{28A0092B-C50C-407E-A947-70E740481C1C}">
                <a14:useLocalDpi xmlns:a14="http://schemas.microsoft.com/office/drawing/2010/main"/>
              </a:ext>
            </a:extLst>
          </a:blip>
          <a:stretch>
            <a:fillRect/>
          </a:stretch>
        </p:blipFill>
        <p:spPr>
          <a:xfrm>
            <a:off x="11582966" y="5951907"/>
            <a:ext cx="552145" cy="356695"/>
          </a:xfrm>
          <a:prstGeom prst="rect">
            <a:avLst/>
          </a:prstGeom>
        </p:spPr>
      </p:pic>
      <p:pic>
        <p:nvPicPr>
          <p:cNvPr id="348" name="Picture 2" descr="D:\Google Drive\CCC\NSF_CCC logos\ccc_logo_ai_2_DS_BK_transparent.png">
            <a:extLst>
              <a:ext uri="{FF2B5EF4-FFF2-40B4-BE49-F238E27FC236}">
                <a16:creationId xmlns:a16="http://schemas.microsoft.com/office/drawing/2014/main" id="{D6593DF3-1D82-1592-A02A-1203BA07EDC3}"/>
              </a:ext>
            </a:extLst>
          </p:cNvPr>
          <p:cNvPicPr>
            <a:picLocks noChangeAspect="1" noChangeArrowheads="1"/>
          </p:cNvPicPr>
          <p:nvPr/>
        </p:nvPicPr>
        <p:blipFill>
          <a:blip r:embed="rId391" cstate="screen">
            <a:alphaModFix/>
            <a:extLst>
              <a:ext uri="{BEBA8EAE-BF5A-486C-A8C5-ECC9F3942E4B}">
                <a14:imgProps xmlns:a14="http://schemas.microsoft.com/office/drawing/2010/main">
                  <a14:imgLayer r:embed="rId392">
                    <a14:imgEffect>
                      <a14:brightnessContrast bright="-13000" contrast="45000"/>
                    </a14:imgEffect>
                  </a14:imgLayer>
                </a14:imgProps>
              </a:ext>
              <a:ext uri="{28A0092B-C50C-407E-A947-70E740481C1C}">
                <a14:useLocalDpi xmlns:a14="http://schemas.microsoft.com/office/drawing/2010/main"/>
              </a:ext>
            </a:extLst>
          </a:blip>
          <a:srcRect/>
          <a:stretch>
            <a:fillRect/>
          </a:stretch>
        </p:blipFill>
        <p:spPr bwMode="auto">
          <a:xfrm>
            <a:off x="10686585" y="5826690"/>
            <a:ext cx="816486" cy="315582"/>
          </a:xfrm>
          <a:prstGeom prst="rect">
            <a:avLst/>
          </a:prstGeom>
          <a:noFill/>
          <a:extLst>
            <a:ext uri="{909E8E84-426E-40DD-AFC4-6F175D3DCCD1}">
              <a14:hiddenFill xmlns:a14="http://schemas.microsoft.com/office/drawing/2010/main">
                <a:solidFill>
                  <a:srgbClr val="FFFFFF"/>
                </a:solidFill>
              </a14:hiddenFill>
            </a:ext>
          </a:extLst>
        </p:spPr>
      </p:pic>
      <p:sp>
        <p:nvSpPr>
          <p:cNvPr id="349" name="Title 1">
            <a:extLst>
              <a:ext uri="{FF2B5EF4-FFF2-40B4-BE49-F238E27FC236}">
                <a16:creationId xmlns:a16="http://schemas.microsoft.com/office/drawing/2014/main" id="{25582D0E-94E4-6616-32D8-E8A82FDCC524}"/>
              </a:ext>
            </a:extLst>
          </p:cNvPr>
          <p:cNvSpPr txBox="1">
            <a:spLocks/>
          </p:cNvSpPr>
          <p:nvPr/>
        </p:nvSpPr>
        <p:spPr>
          <a:xfrm>
            <a:off x="6008441" y="5751690"/>
            <a:ext cx="2985772" cy="8600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400" b="1" dirty="0">
                <a:solidFill>
                  <a:srgbClr val="00C974"/>
                </a:solidFill>
                <a:latin typeface="Avenir Book" panose="02000503020000020003" pitchFamily="2" charset="0"/>
              </a:rPr>
              <a:t>Septin-like</a:t>
            </a:r>
            <a:r>
              <a:rPr lang="en-US" sz="1400" b="1" dirty="0">
                <a:latin typeface="Avenir Book" panose="02000503020000020003" pitchFamily="2" charset="0"/>
              </a:rPr>
              <a:t> protein preserves cell integrity while cutting  </a:t>
            </a:r>
          </a:p>
        </p:txBody>
      </p:sp>
      <p:sp>
        <p:nvSpPr>
          <p:cNvPr id="351" name="Title 1">
            <a:extLst>
              <a:ext uri="{FF2B5EF4-FFF2-40B4-BE49-F238E27FC236}">
                <a16:creationId xmlns:a16="http://schemas.microsoft.com/office/drawing/2014/main" id="{2CD59387-71C7-2475-8201-5A3CB36B5F50}"/>
              </a:ext>
            </a:extLst>
          </p:cNvPr>
          <p:cNvSpPr txBox="1">
            <a:spLocks/>
          </p:cNvSpPr>
          <p:nvPr/>
        </p:nvSpPr>
        <p:spPr>
          <a:xfrm>
            <a:off x="521797" y="3686995"/>
            <a:ext cx="4733519" cy="42004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b="1" u="sng" dirty="0">
                <a:latin typeface="Avenir Book" panose="02000503020000020003" pitchFamily="2" charset="0"/>
              </a:rPr>
              <a:t>Role of cytoskeleton in wound resistance</a:t>
            </a:r>
          </a:p>
        </p:txBody>
      </p:sp>
      <p:sp>
        <p:nvSpPr>
          <p:cNvPr id="352" name="Title 1">
            <a:extLst>
              <a:ext uri="{FF2B5EF4-FFF2-40B4-BE49-F238E27FC236}">
                <a16:creationId xmlns:a16="http://schemas.microsoft.com/office/drawing/2014/main" id="{7869F925-EF84-6CF4-54F6-E2B8A3D5F819}"/>
              </a:ext>
            </a:extLst>
          </p:cNvPr>
          <p:cNvSpPr txBox="1">
            <a:spLocks/>
          </p:cNvSpPr>
          <p:nvPr/>
        </p:nvSpPr>
        <p:spPr>
          <a:xfrm>
            <a:off x="-176573" y="3373271"/>
            <a:ext cx="11912779" cy="42004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b="1" dirty="0">
                <a:latin typeface="Avenir Book" panose="02000503020000020003" pitchFamily="2" charset="0"/>
              </a:rPr>
              <a:t>Techniques: microfluidic wounding, RNAi and small molecule inhibitor disruption of cytoskeletal elements </a:t>
            </a:r>
          </a:p>
        </p:txBody>
      </p:sp>
      <p:sp>
        <p:nvSpPr>
          <p:cNvPr id="353" name="Title 1">
            <a:extLst>
              <a:ext uri="{FF2B5EF4-FFF2-40B4-BE49-F238E27FC236}">
                <a16:creationId xmlns:a16="http://schemas.microsoft.com/office/drawing/2014/main" id="{3A716D3A-E088-244E-2D5B-64CB9235576A}"/>
              </a:ext>
            </a:extLst>
          </p:cNvPr>
          <p:cNvSpPr txBox="1">
            <a:spLocks/>
          </p:cNvSpPr>
          <p:nvPr/>
        </p:nvSpPr>
        <p:spPr>
          <a:xfrm>
            <a:off x="9915506" y="2850678"/>
            <a:ext cx="2156892" cy="5480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400" b="1" dirty="0" err="1">
                <a:latin typeface="Avenir Book" panose="02000503020000020003" pitchFamily="2" charset="0"/>
              </a:rPr>
              <a:t>Eg.</a:t>
            </a:r>
            <a:r>
              <a:rPr lang="en-US" sz="1400" b="1" dirty="0">
                <a:latin typeface="Avenir Book" panose="02000503020000020003" pitchFamily="2" charset="0"/>
              </a:rPr>
              <a:t> Vesicle patching</a:t>
            </a:r>
          </a:p>
        </p:txBody>
      </p:sp>
    </p:spTree>
    <p:extLst>
      <p:ext uri="{BB962C8B-B14F-4D97-AF65-F5344CB8AC3E}">
        <p14:creationId xmlns:p14="http://schemas.microsoft.com/office/powerpoint/2010/main" val="32134180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age6_post.czi - C=1-2">
            <a:hlinkClick r:id="" action="ppaction://media"/>
            <a:extLst>
              <a:ext uri="{FF2B5EF4-FFF2-40B4-BE49-F238E27FC236}">
                <a16:creationId xmlns:a16="http://schemas.microsoft.com/office/drawing/2014/main" id="{3D4B05B1-2119-51FA-3722-B157E7E51BE2}"/>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8605421" y="1746125"/>
            <a:ext cx="2314545" cy="2314545"/>
          </a:xfrm>
          <a:prstGeom prst="rect">
            <a:avLst/>
          </a:prstGeom>
        </p:spPr>
      </p:pic>
      <p:pic>
        <p:nvPicPr>
          <p:cNvPr id="16" name="Picture 15">
            <a:extLst>
              <a:ext uri="{FF2B5EF4-FFF2-40B4-BE49-F238E27FC236}">
                <a16:creationId xmlns:a16="http://schemas.microsoft.com/office/drawing/2014/main" id="{93F064EC-4EB4-F5DA-9BA5-ED240D39C8A7}"/>
              </a:ext>
            </a:extLst>
          </p:cNvPr>
          <p:cNvPicPr>
            <a:picLocks noChangeAspect="1"/>
          </p:cNvPicPr>
          <p:nvPr/>
        </p:nvPicPr>
        <p:blipFill>
          <a:blip r:embed="rId9"/>
          <a:stretch>
            <a:fillRect/>
          </a:stretch>
        </p:blipFill>
        <p:spPr>
          <a:xfrm>
            <a:off x="10956078" y="3925328"/>
            <a:ext cx="1072998" cy="1072998"/>
          </a:xfrm>
          <a:prstGeom prst="rect">
            <a:avLst/>
          </a:prstGeom>
        </p:spPr>
      </p:pic>
      <p:pic>
        <p:nvPicPr>
          <p:cNvPr id="13" name="Picture 12">
            <a:extLst>
              <a:ext uri="{FF2B5EF4-FFF2-40B4-BE49-F238E27FC236}">
                <a16:creationId xmlns:a16="http://schemas.microsoft.com/office/drawing/2014/main" id="{40F5A7D8-F53D-4D49-AEA6-2E16FC2ABE5B}"/>
              </a:ext>
            </a:extLst>
          </p:cNvPr>
          <p:cNvPicPr>
            <a:picLocks noChangeAspect="1"/>
          </p:cNvPicPr>
          <p:nvPr/>
        </p:nvPicPr>
        <p:blipFill>
          <a:blip r:embed="rId10"/>
          <a:stretch>
            <a:fillRect/>
          </a:stretch>
        </p:blipFill>
        <p:spPr>
          <a:xfrm>
            <a:off x="10951298" y="2838082"/>
            <a:ext cx="1072998" cy="1072998"/>
          </a:xfrm>
          <a:prstGeom prst="rect">
            <a:avLst/>
          </a:prstGeom>
        </p:spPr>
      </p:pic>
      <p:pic>
        <p:nvPicPr>
          <p:cNvPr id="5" name="Picture 4">
            <a:extLst>
              <a:ext uri="{FF2B5EF4-FFF2-40B4-BE49-F238E27FC236}">
                <a16:creationId xmlns:a16="http://schemas.microsoft.com/office/drawing/2014/main" id="{E2C337A5-532E-7ADA-2514-41CF095303A0}"/>
              </a:ext>
            </a:extLst>
          </p:cNvPr>
          <p:cNvPicPr>
            <a:picLocks noChangeAspect="1"/>
          </p:cNvPicPr>
          <p:nvPr/>
        </p:nvPicPr>
        <p:blipFill>
          <a:blip r:embed="rId11"/>
          <a:stretch>
            <a:fillRect/>
          </a:stretch>
        </p:blipFill>
        <p:spPr>
          <a:xfrm>
            <a:off x="10949815" y="1746125"/>
            <a:ext cx="1074481" cy="1074481"/>
          </a:xfrm>
          <a:prstGeom prst="rect">
            <a:avLst/>
          </a:prstGeom>
        </p:spPr>
      </p:pic>
      <p:pic>
        <p:nvPicPr>
          <p:cNvPr id="4" name="Picture 3">
            <a:extLst>
              <a:ext uri="{FF2B5EF4-FFF2-40B4-BE49-F238E27FC236}">
                <a16:creationId xmlns:a16="http://schemas.microsoft.com/office/drawing/2014/main" id="{AA0F3388-0ECB-6A9A-E612-1011A089A7A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326973" y="5770345"/>
            <a:ext cx="671523" cy="671523"/>
          </a:xfrm>
          <a:prstGeom prst="rect">
            <a:avLst/>
          </a:prstGeom>
        </p:spPr>
      </p:pic>
      <p:pic>
        <p:nvPicPr>
          <p:cNvPr id="6" name="Picture 2">
            <a:extLst>
              <a:ext uri="{FF2B5EF4-FFF2-40B4-BE49-F238E27FC236}">
                <a16:creationId xmlns:a16="http://schemas.microsoft.com/office/drawing/2014/main" id="{CB8375AE-01D3-7CE6-3C84-546B293063B0}"/>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470002" y="5745154"/>
            <a:ext cx="707267" cy="7109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Google Drive\CCC\NSF_CCC logos\ccc_logo_ai_2_DS_BK_transparent.png">
            <a:extLst>
              <a:ext uri="{FF2B5EF4-FFF2-40B4-BE49-F238E27FC236}">
                <a16:creationId xmlns:a16="http://schemas.microsoft.com/office/drawing/2014/main" id="{51CDB633-B404-2F3A-98C3-36DEF02C0BAA}"/>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6309" r="10020"/>
          <a:stretch/>
        </p:blipFill>
        <p:spPr bwMode="auto">
          <a:xfrm>
            <a:off x="8589153" y="5745154"/>
            <a:ext cx="1731146" cy="69671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D2CB8C79-F06F-497F-D840-49C8CF009259}"/>
              </a:ext>
            </a:extLst>
          </p:cNvPr>
          <p:cNvSpPr/>
          <p:nvPr/>
        </p:nvSpPr>
        <p:spPr>
          <a:xfrm>
            <a:off x="1" y="0"/>
            <a:ext cx="12192000" cy="584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Wound repair dynamics in </a:t>
            </a:r>
            <a:r>
              <a:rPr lang="en-US" sz="2800" b="1" i="1" dirty="0">
                <a:solidFill>
                  <a:schemeClr val="tx1"/>
                </a:solidFill>
              </a:rPr>
              <a:t>Stentor coeruleus </a:t>
            </a:r>
            <a:r>
              <a:rPr lang="en-US" sz="2800" b="1" dirty="0">
                <a:solidFill>
                  <a:schemeClr val="tx1"/>
                </a:solidFill>
              </a:rPr>
              <a:t>depend on cell size and wound size</a:t>
            </a:r>
          </a:p>
        </p:txBody>
      </p:sp>
      <p:sp>
        <p:nvSpPr>
          <p:cNvPr id="14" name="TextBox 13">
            <a:extLst>
              <a:ext uri="{FF2B5EF4-FFF2-40B4-BE49-F238E27FC236}">
                <a16:creationId xmlns:a16="http://schemas.microsoft.com/office/drawing/2014/main" id="{704D20D1-D85B-77E5-DCCA-7670A411DAFB}"/>
              </a:ext>
            </a:extLst>
          </p:cNvPr>
          <p:cNvSpPr txBox="1"/>
          <p:nvPr/>
        </p:nvSpPr>
        <p:spPr>
          <a:xfrm>
            <a:off x="197049" y="586310"/>
            <a:ext cx="4059936" cy="369332"/>
          </a:xfrm>
          <a:prstGeom prst="rect">
            <a:avLst/>
          </a:prstGeom>
          <a:noFill/>
        </p:spPr>
        <p:txBody>
          <a:bodyPr wrap="square" rtlCol="0">
            <a:spAutoFit/>
          </a:bodyPr>
          <a:lstStyle/>
          <a:p>
            <a:pPr algn="ctr"/>
            <a:r>
              <a:rPr lang="en-US" b="1" dirty="0"/>
              <a:t>Cell size is controlled via serial bisection</a:t>
            </a:r>
          </a:p>
        </p:txBody>
      </p:sp>
      <p:pic>
        <p:nvPicPr>
          <p:cNvPr id="27" name="bts s1 1mlh 100fps 4X cell 2">
            <a:hlinkClick r:id="" action="ppaction://media"/>
            <a:extLst>
              <a:ext uri="{FF2B5EF4-FFF2-40B4-BE49-F238E27FC236}">
                <a16:creationId xmlns:a16="http://schemas.microsoft.com/office/drawing/2014/main" id="{829AD29E-0E58-FE38-B67C-2CE8DF7A0DF7}"/>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5"/>
          <a:srcRect l="5277" r="7712"/>
          <a:stretch>
            <a:fillRect/>
          </a:stretch>
        </p:blipFill>
        <p:spPr>
          <a:xfrm>
            <a:off x="517901" y="1896131"/>
            <a:ext cx="3499064" cy="868788"/>
          </a:xfrm>
          <a:prstGeom prst="rect">
            <a:avLst/>
          </a:prstGeom>
        </p:spPr>
      </p:pic>
      <p:cxnSp>
        <p:nvCxnSpPr>
          <p:cNvPr id="28" name="Straight Connector 27">
            <a:extLst>
              <a:ext uri="{FF2B5EF4-FFF2-40B4-BE49-F238E27FC236}">
                <a16:creationId xmlns:a16="http://schemas.microsoft.com/office/drawing/2014/main" id="{00E630AA-7D0E-330C-67AE-B65F3F223AB6}"/>
              </a:ext>
            </a:extLst>
          </p:cNvPr>
          <p:cNvCxnSpPr>
            <a:cxnSpLocks/>
          </p:cNvCxnSpPr>
          <p:nvPr/>
        </p:nvCxnSpPr>
        <p:spPr>
          <a:xfrm>
            <a:off x="559417" y="2675965"/>
            <a:ext cx="19202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E9A89EEC-8735-DA34-B965-FA11C6C2616E}"/>
              </a:ext>
            </a:extLst>
          </p:cNvPr>
          <p:cNvSpPr txBox="1"/>
          <p:nvPr/>
        </p:nvSpPr>
        <p:spPr>
          <a:xfrm>
            <a:off x="787026" y="2565529"/>
            <a:ext cx="504622" cy="184666"/>
          </a:xfrm>
          <a:prstGeom prst="rect">
            <a:avLst/>
          </a:prstGeom>
          <a:noFill/>
        </p:spPr>
        <p:txBody>
          <a:bodyPr wrap="square" lIns="0" tIns="0" rIns="0" bIns="0" rtlCol="0">
            <a:spAutoFit/>
          </a:bodyPr>
          <a:lstStyle/>
          <a:p>
            <a:r>
              <a:rPr lang="en-US" sz="1200" dirty="0"/>
              <a:t>200 </a:t>
            </a:r>
            <a:r>
              <a:rPr lang="el-GR" sz="1200" dirty="0"/>
              <a:t>μ</a:t>
            </a:r>
            <a:r>
              <a:rPr lang="en-US" sz="1200" dirty="0"/>
              <a:t>m</a:t>
            </a:r>
          </a:p>
        </p:txBody>
      </p:sp>
      <p:pic>
        <p:nvPicPr>
          <p:cNvPr id="26" name="1p5mlh_bts-s2-v2_5X_whiteCam_100fps_cell_2">
            <a:hlinkClick r:id="" action="ppaction://media"/>
            <a:extLst>
              <a:ext uri="{FF2B5EF4-FFF2-40B4-BE49-F238E27FC236}">
                <a16:creationId xmlns:a16="http://schemas.microsoft.com/office/drawing/2014/main" id="{7F0A1887-A133-5A5F-F64B-EC513BBFE895}"/>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6"/>
          <a:srcRect l="3174"/>
          <a:stretch/>
        </p:blipFill>
        <p:spPr>
          <a:xfrm>
            <a:off x="517901" y="2820607"/>
            <a:ext cx="3499064" cy="651501"/>
          </a:xfrm>
          <a:prstGeom prst="rect">
            <a:avLst/>
          </a:prstGeom>
        </p:spPr>
      </p:pic>
      <p:cxnSp>
        <p:nvCxnSpPr>
          <p:cNvPr id="29" name="Straight Connector 28">
            <a:extLst>
              <a:ext uri="{FF2B5EF4-FFF2-40B4-BE49-F238E27FC236}">
                <a16:creationId xmlns:a16="http://schemas.microsoft.com/office/drawing/2014/main" id="{2F0E93C2-272F-2D83-E523-ACD347C81828}"/>
              </a:ext>
            </a:extLst>
          </p:cNvPr>
          <p:cNvCxnSpPr>
            <a:cxnSpLocks/>
          </p:cNvCxnSpPr>
          <p:nvPr/>
        </p:nvCxnSpPr>
        <p:spPr>
          <a:xfrm>
            <a:off x="559111" y="3377669"/>
            <a:ext cx="19202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5C0CA8DC-7F9A-096A-F504-697AEE9AC87D}"/>
              </a:ext>
            </a:extLst>
          </p:cNvPr>
          <p:cNvSpPr txBox="1"/>
          <p:nvPr/>
        </p:nvSpPr>
        <p:spPr>
          <a:xfrm>
            <a:off x="781056" y="3257364"/>
            <a:ext cx="504622" cy="184666"/>
          </a:xfrm>
          <a:prstGeom prst="rect">
            <a:avLst/>
          </a:prstGeom>
          <a:noFill/>
        </p:spPr>
        <p:txBody>
          <a:bodyPr wrap="square" lIns="0" tIns="0" rIns="0" bIns="0" rtlCol="0">
            <a:spAutoFit/>
          </a:bodyPr>
          <a:lstStyle/>
          <a:p>
            <a:r>
              <a:rPr lang="en-US" sz="1200" dirty="0"/>
              <a:t>200 </a:t>
            </a:r>
            <a:r>
              <a:rPr lang="el-GR" sz="1200" dirty="0"/>
              <a:t>μ</a:t>
            </a:r>
            <a:r>
              <a:rPr lang="en-US" sz="1200" dirty="0"/>
              <a:t>m</a:t>
            </a:r>
          </a:p>
        </p:txBody>
      </p:sp>
      <p:pic>
        <p:nvPicPr>
          <p:cNvPr id="65" name="Picture 64">
            <a:extLst>
              <a:ext uri="{FF2B5EF4-FFF2-40B4-BE49-F238E27FC236}">
                <a16:creationId xmlns:a16="http://schemas.microsoft.com/office/drawing/2014/main" id="{087E3BD6-E852-DFFF-34B9-BFC6D69D83A6}"/>
              </a:ext>
            </a:extLst>
          </p:cNvPr>
          <p:cNvPicPr>
            <a:picLocks noChangeAspect="1"/>
          </p:cNvPicPr>
          <p:nvPr/>
        </p:nvPicPr>
        <p:blipFill>
          <a:blip r:embed="rId17"/>
          <a:stretch>
            <a:fillRect/>
          </a:stretch>
        </p:blipFill>
        <p:spPr>
          <a:xfrm>
            <a:off x="193504" y="3902794"/>
            <a:ext cx="4056247" cy="2826943"/>
          </a:xfrm>
          <a:prstGeom prst="rect">
            <a:avLst/>
          </a:prstGeom>
        </p:spPr>
      </p:pic>
      <p:sp>
        <p:nvSpPr>
          <p:cNvPr id="66" name="Rectangle 65">
            <a:extLst>
              <a:ext uri="{FF2B5EF4-FFF2-40B4-BE49-F238E27FC236}">
                <a16:creationId xmlns:a16="http://schemas.microsoft.com/office/drawing/2014/main" id="{39468DEB-0F27-587B-E07B-A94C80B2F3B1}"/>
              </a:ext>
            </a:extLst>
          </p:cNvPr>
          <p:cNvSpPr/>
          <p:nvPr/>
        </p:nvSpPr>
        <p:spPr>
          <a:xfrm>
            <a:off x="119397" y="568983"/>
            <a:ext cx="4204461" cy="6189311"/>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id="{DD620217-5FBF-54E8-8BB2-057A3456AF7E}"/>
              </a:ext>
            </a:extLst>
          </p:cNvPr>
          <p:cNvSpPr txBox="1"/>
          <p:nvPr/>
        </p:nvSpPr>
        <p:spPr>
          <a:xfrm>
            <a:off x="4340788" y="6456117"/>
            <a:ext cx="7851211" cy="300082"/>
          </a:xfrm>
          <a:prstGeom prst="rect">
            <a:avLst/>
          </a:prstGeom>
          <a:noFill/>
        </p:spPr>
        <p:txBody>
          <a:bodyPr wrap="square">
            <a:spAutoFit/>
          </a:bodyPr>
          <a:lstStyle/>
          <a:p>
            <a:pPr algn="just"/>
            <a:r>
              <a:rPr lang="en-US" sz="1350" dirty="0"/>
              <a:t>Kevin S. Zhang, Ambika V. Nadkarni, Martín Koch, Rebecca </a:t>
            </a:r>
            <a:r>
              <a:rPr lang="en-US" sz="1350" dirty="0" err="1"/>
              <a:t>McGillivary</a:t>
            </a:r>
            <a:r>
              <a:rPr lang="en-US" sz="1350" dirty="0"/>
              <a:t>, Wallace Marshall, and Sindy K. Y. Tang</a:t>
            </a:r>
            <a:endParaRPr lang="en-US" sz="1350" baseline="30000" dirty="0"/>
          </a:p>
        </p:txBody>
      </p:sp>
      <p:sp>
        <p:nvSpPr>
          <p:cNvPr id="70" name="TextBox 69">
            <a:extLst>
              <a:ext uri="{FF2B5EF4-FFF2-40B4-BE49-F238E27FC236}">
                <a16:creationId xmlns:a16="http://schemas.microsoft.com/office/drawing/2014/main" id="{5E68658A-84C6-E240-33F6-FA0667EE4920}"/>
              </a:ext>
            </a:extLst>
          </p:cNvPr>
          <p:cNvSpPr txBox="1"/>
          <p:nvPr/>
        </p:nvSpPr>
        <p:spPr>
          <a:xfrm>
            <a:off x="119397" y="3598418"/>
            <a:ext cx="4221391" cy="369332"/>
          </a:xfrm>
          <a:prstGeom prst="rect">
            <a:avLst/>
          </a:prstGeom>
          <a:noFill/>
        </p:spPr>
        <p:txBody>
          <a:bodyPr wrap="square" rtlCol="0">
            <a:spAutoFit/>
          </a:bodyPr>
          <a:lstStyle/>
          <a:p>
            <a:pPr algn="ctr"/>
            <a:r>
              <a:rPr lang="en-US" b="1" dirty="0"/>
              <a:t>Wound size is controlled via laser ablation</a:t>
            </a:r>
          </a:p>
        </p:txBody>
      </p:sp>
      <p:pic>
        <p:nvPicPr>
          <p:cNvPr id="72" name="Picture 71">
            <a:extLst>
              <a:ext uri="{FF2B5EF4-FFF2-40B4-BE49-F238E27FC236}">
                <a16:creationId xmlns:a16="http://schemas.microsoft.com/office/drawing/2014/main" id="{4136B089-331A-6405-9550-321ADF4B02C9}"/>
              </a:ext>
            </a:extLst>
          </p:cNvPr>
          <p:cNvPicPr>
            <a:picLocks noChangeAspect="1"/>
          </p:cNvPicPr>
          <p:nvPr/>
        </p:nvPicPr>
        <p:blipFill rotWithShape="1">
          <a:blip r:embed="rId18"/>
          <a:srcRect r="499"/>
          <a:stretch/>
        </p:blipFill>
        <p:spPr>
          <a:xfrm>
            <a:off x="365403" y="927114"/>
            <a:ext cx="3712448" cy="923447"/>
          </a:xfrm>
          <a:prstGeom prst="rect">
            <a:avLst/>
          </a:prstGeom>
        </p:spPr>
      </p:pic>
      <p:sp>
        <p:nvSpPr>
          <p:cNvPr id="74" name="TextBox 73">
            <a:extLst>
              <a:ext uri="{FF2B5EF4-FFF2-40B4-BE49-F238E27FC236}">
                <a16:creationId xmlns:a16="http://schemas.microsoft.com/office/drawing/2014/main" id="{6E222683-F68F-F06D-4324-8F666A1E320C}"/>
              </a:ext>
            </a:extLst>
          </p:cNvPr>
          <p:cNvSpPr txBox="1"/>
          <p:nvPr/>
        </p:nvSpPr>
        <p:spPr>
          <a:xfrm>
            <a:off x="4451253" y="584775"/>
            <a:ext cx="3996723" cy="646331"/>
          </a:xfrm>
          <a:prstGeom prst="rect">
            <a:avLst/>
          </a:prstGeom>
          <a:noFill/>
        </p:spPr>
        <p:txBody>
          <a:bodyPr wrap="square">
            <a:spAutoFit/>
          </a:bodyPr>
          <a:lstStyle/>
          <a:p>
            <a:pPr algn="ctr"/>
            <a:r>
              <a:rPr lang="en-US" sz="1800" b="1" dirty="0">
                <a:latin typeface="+mn-lt"/>
              </a:rPr>
              <a:t>Our platform can identify critical wound size limits for successful repair</a:t>
            </a:r>
          </a:p>
        </p:txBody>
      </p:sp>
      <p:sp>
        <p:nvSpPr>
          <p:cNvPr id="75" name="Rectangle 74">
            <a:extLst>
              <a:ext uri="{FF2B5EF4-FFF2-40B4-BE49-F238E27FC236}">
                <a16:creationId xmlns:a16="http://schemas.microsoft.com/office/drawing/2014/main" id="{AF0BA927-548E-8F47-27AF-D219FD0DA697}"/>
              </a:ext>
            </a:extLst>
          </p:cNvPr>
          <p:cNvSpPr/>
          <p:nvPr/>
        </p:nvSpPr>
        <p:spPr>
          <a:xfrm>
            <a:off x="4451253" y="568984"/>
            <a:ext cx="3996723" cy="5785634"/>
          </a:xfrm>
          <a:prstGeom prst="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6" name="Picture 75">
            <a:extLst>
              <a:ext uri="{FF2B5EF4-FFF2-40B4-BE49-F238E27FC236}">
                <a16:creationId xmlns:a16="http://schemas.microsoft.com/office/drawing/2014/main" id="{0A7EE8DB-BEC8-19C3-F026-D7D7607656C9}"/>
              </a:ext>
            </a:extLst>
          </p:cNvPr>
          <p:cNvPicPr>
            <a:picLocks noChangeAspect="1"/>
          </p:cNvPicPr>
          <p:nvPr/>
        </p:nvPicPr>
        <p:blipFill>
          <a:blip r:embed="rId19"/>
          <a:stretch>
            <a:fillRect/>
          </a:stretch>
        </p:blipFill>
        <p:spPr>
          <a:xfrm>
            <a:off x="4520861" y="1773839"/>
            <a:ext cx="3857505" cy="3151716"/>
          </a:xfrm>
          <a:prstGeom prst="rect">
            <a:avLst/>
          </a:prstGeom>
        </p:spPr>
      </p:pic>
      <p:pic>
        <p:nvPicPr>
          <p:cNvPr id="77" name="Picture 76">
            <a:extLst>
              <a:ext uri="{FF2B5EF4-FFF2-40B4-BE49-F238E27FC236}">
                <a16:creationId xmlns:a16="http://schemas.microsoft.com/office/drawing/2014/main" id="{BF432C6C-2B83-CF56-8121-CCB10CF7FC1E}"/>
              </a:ext>
            </a:extLst>
          </p:cNvPr>
          <p:cNvPicPr>
            <a:picLocks noChangeAspect="1"/>
          </p:cNvPicPr>
          <p:nvPr/>
        </p:nvPicPr>
        <p:blipFill rotWithShape="1">
          <a:blip r:embed="rId20"/>
          <a:srcRect l="22873" t="23993" r="21493"/>
          <a:stretch/>
        </p:blipFill>
        <p:spPr>
          <a:xfrm>
            <a:off x="5328767" y="5261489"/>
            <a:ext cx="944047" cy="967329"/>
          </a:xfrm>
          <a:prstGeom prst="rect">
            <a:avLst/>
          </a:prstGeom>
          <a:ln w="38100">
            <a:solidFill>
              <a:srgbClr val="1BC1F5"/>
            </a:solidFill>
          </a:ln>
        </p:spPr>
      </p:pic>
      <p:pic>
        <p:nvPicPr>
          <p:cNvPr id="78" name="Picture 77">
            <a:extLst>
              <a:ext uri="{FF2B5EF4-FFF2-40B4-BE49-F238E27FC236}">
                <a16:creationId xmlns:a16="http://schemas.microsoft.com/office/drawing/2014/main" id="{D18EA100-78EB-C263-36FF-448AF825A302}"/>
              </a:ext>
            </a:extLst>
          </p:cNvPr>
          <p:cNvPicPr>
            <a:picLocks noChangeAspect="1"/>
          </p:cNvPicPr>
          <p:nvPr/>
        </p:nvPicPr>
        <p:blipFill rotWithShape="1">
          <a:blip r:embed="rId21"/>
          <a:srcRect l="22875" t="23993" r="21491"/>
          <a:stretch/>
        </p:blipFill>
        <p:spPr>
          <a:xfrm>
            <a:off x="6636394" y="5260356"/>
            <a:ext cx="944048" cy="967329"/>
          </a:xfrm>
          <a:prstGeom prst="rect">
            <a:avLst/>
          </a:prstGeom>
          <a:ln w="38100">
            <a:solidFill>
              <a:srgbClr val="F74646"/>
            </a:solidFill>
          </a:ln>
        </p:spPr>
      </p:pic>
      <p:sp>
        <p:nvSpPr>
          <p:cNvPr id="79" name="TextBox 78">
            <a:extLst>
              <a:ext uri="{FF2B5EF4-FFF2-40B4-BE49-F238E27FC236}">
                <a16:creationId xmlns:a16="http://schemas.microsoft.com/office/drawing/2014/main" id="{891B125F-29A0-2272-1761-E227EA580F91}"/>
              </a:ext>
            </a:extLst>
          </p:cNvPr>
          <p:cNvSpPr txBox="1"/>
          <p:nvPr/>
        </p:nvSpPr>
        <p:spPr>
          <a:xfrm>
            <a:off x="5453317" y="4916980"/>
            <a:ext cx="710626" cy="369332"/>
          </a:xfrm>
          <a:prstGeom prst="rect">
            <a:avLst/>
          </a:prstGeom>
          <a:noFill/>
        </p:spPr>
        <p:txBody>
          <a:bodyPr wrap="square" rtlCol="0">
            <a:spAutoFit/>
          </a:bodyPr>
          <a:lstStyle/>
          <a:p>
            <a:r>
              <a:rPr lang="en-US" b="1" dirty="0">
                <a:solidFill>
                  <a:srgbClr val="1AC1F5"/>
                </a:solidFill>
              </a:rPr>
              <a:t>Alive</a:t>
            </a:r>
          </a:p>
        </p:txBody>
      </p:sp>
      <p:sp>
        <p:nvSpPr>
          <p:cNvPr id="80" name="TextBox 79">
            <a:extLst>
              <a:ext uri="{FF2B5EF4-FFF2-40B4-BE49-F238E27FC236}">
                <a16:creationId xmlns:a16="http://schemas.microsoft.com/office/drawing/2014/main" id="{A0DD8FD2-1970-7F45-A5B2-300BBCFB1C4B}"/>
              </a:ext>
            </a:extLst>
          </p:cNvPr>
          <p:cNvSpPr txBox="1"/>
          <p:nvPr/>
        </p:nvSpPr>
        <p:spPr>
          <a:xfrm>
            <a:off x="6753105" y="4916980"/>
            <a:ext cx="710626" cy="369332"/>
          </a:xfrm>
          <a:prstGeom prst="rect">
            <a:avLst/>
          </a:prstGeom>
          <a:noFill/>
        </p:spPr>
        <p:txBody>
          <a:bodyPr wrap="square" rtlCol="0">
            <a:spAutoFit/>
          </a:bodyPr>
          <a:lstStyle/>
          <a:p>
            <a:r>
              <a:rPr lang="en-US" b="1" dirty="0">
                <a:solidFill>
                  <a:srgbClr val="F74646"/>
                </a:solidFill>
              </a:rPr>
              <a:t>Dead</a:t>
            </a:r>
          </a:p>
        </p:txBody>
      </p:sp>
      <p:sp>
        <p:nvSpPr>
          <p:cNvPr id="81" name="TextBox 80">
            <a:extLst>
              <a:ext uri="{FF2B5EF4-FFF2-40B4-BE49-F238E27FC236}">
                <a16:creationId xmlns:a16="http://schemas.microsoft.com/office/drawing/2014/main" id="{F63BC937-E5F9-B1AC-F989-619730223E4C}"/>
              </a:ext>
            </a:extLst>
          </p:cNvPr>
          <p:cNvSpPr txBox="1"/>
          <p:nvPr/>
        </p:nvSpPr>
        <p:spPr>
          <a:xfrm>
            <a:off x="4451253" y="1187880"/>
            <a:ext cx="3996723" cy="646331"/>
          </a:xfrm>
          <a:prstGeom prst="rect">
            <a:avLst/>
          </a:prstGeom>
          <a:noFill/>
        </p:spPr>
        <p:txBody>
          <a:bodyPr wrap="square">
            <a:spAutoFit/>
          </a:bodyPr>
          <a:lstStyle/>
          <a:p>
            <a:pPr algn="ctr"/>
            <a:r>
              <a:rPr lang="en-US" dirty="0">
                <a:latin typeface="+mn-lt"/>
              </a:rPr>
              <a:t>Full size cells (relative volume 1.0) have reduced survival at &gt;50% membrane loss</a:t>
            </a:r>
          </a:p>
        </p:txBody>
      </p:sp>
      <p:sp>
        <p:nvSpPr>
          <p:cNvPr id="84" name="Rectangle 83">
            <a:extLst>
              <a:ext uri="{FF2B5EF4-FFF2-40B4-BE49-F238E27FC236}">
                <a16:creationId xmlns:a16="http://schemas.microsoft.com/office/drawing/2014/main" id="{2A4B6773-1055-747E-C027-0DAACDCBEE80}"/>
              </a:ext>
            </a:extLst>
          </p:cNvPr>
          <p:cNvSpPr/>
          <p:nvPr/>
        </p:nvSpPr>
        <p:spPr>
          <a:xfrm>
            <a:off x="8575372" y="568984"/>
            <a:ext cx="3497232" cy="5083671"/>
          </a:xfrm>
          <a:prstGeom prst="rect">
            <a:avLst/>
          </a:prstGeom>
          <a:no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Box 85">
            <a:extLst>
              <a:ext uri="{FF2B5EF4-FFF2-40B4-BE49-F238E27FC236}">
                <a16:creationId xmlns:a16="http://schemas.microsoft.com/office/drawing/2014/main" id="{DD5321F7-A787-C5B6-9581-B256A4DD2141}"/>
              </a:ext>
            </a:extLst>
          </p:cNvPr>
          <p:cNvSpPr txBox="1"/>
          <p:nvPr/>
        </p:nvSpPr>
        <p:spPr>
          <a:xfrm>
            <a:off x="8586374" y="584775"/>
            <a:ext cx="3486230" cy="923330"/>
          </a:xfrm>
          <a:prstGeom prst="rect">
            <a:avLst/>
          </a:prstGeom>
          <a:noFill/>
        </p:spPr>
        <p:txBody>
          <a:bodyPr wrap="square">
            <a:spAutoFit/>
          </a:bodyPr>
          <a:lstStyle/>
          <a:p>
            <a:pPr algn="ctr"/>
            <a:r>
              <a:rPr lang="en-US" b="1" dirty="0">
                <a:latin typeface="+mn-lt"/>
              </a:rPr>
              <a:t>Durin</a:t>
            </a:r>
            <a:r>
              <a:rPr lang="en-US" b="1" dirty="0"/>
              <a:t>g wound repair, </a:t>
            </a:r>
            <a:r>
              <a:rPr lang="en-US" b="1" i="1" dirty="0">
                <a:latin typeface="+mn-lt"/>
              </a:rPr>
              <a:t>Stentor </a:t>
            </a:r>
            <a:r>
              <a:rPr lang="en-US" b="1" dirty="0">
                <a:latin typeface="+mn-lt"/>
              </a:rPr>
              <a:t>utilize contraction at wound</a:t>
            </a:r>
          </a:p>
          <a:p>
            <a:pPr algn="ctr"/>
            <a:r>
              <a:rPr lang="en-US" b="1" dirty="0">
                <a:latin typeface="+mn-lt"/>
              </a:rPr>
              <a:t>size-dependent timescales</a:t>
            </a:r>
          </a:p>
        </p:txBody>
      </p:sp>
      <p:cxnSp>
        <p:nvCxnSpPr>
          <p:cNvPr id="103" name="Straight Connector 102">
            <a:extLst>
              <a:ext uri="{FF2B5EF4-FFF2-40B4-BE49-F238E27FC236}">
                <a16:creationId xmlns:a16="http://schemas.microsoft.com/office/drawing/2014/main" id="{22D2E5F1-3D6E-CDE4-D701-6F412CE164E5}"/>
              </a:ext>
            </a:extLst>
          </p:cNvPr>
          <p:cNvCxnSpPr>
            <a:cxnSpLocks/>
          </p:cNvCxnSpPr>
          <p:nvPr/>
        </p:nvCxnSpPr>
        <p:spPr>
          <a:xfrm flipV="1">
            <a:off x="5343464" y="6179820"/>
            <a:ext cx="228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5" name="TextBox 104">
            <a:extLst>
              <a:ext uri="{FF2B5EF4-FFF2-40B4-BE49-F238E27FC236}">
                <a16:creationId xmlns:a16="http://schemas.microsoft.com/office/drawing/2014/main" id="{68998F7E-1EE1-B079-1C26-BC95DB9A669F}"/>
              </a:ext>
            </a:extLst>
          </p:cNvPr>
          <p:cNvSpPr txBox="1"/>
          <p:nvPr/>
        </p:nvSpPr>
        <p:spPr>
          <a:xfrm>
            <a:off x="5350216" y="6028264"/>
            <a:ext cx="331730" cy="123111"/>
          </a:xfrm>
          <a:prstGeom prst="rect">
            <a:avLst/>
          </a:prstGeom>
          <a:noFill/>
        </p:spPr>
        <p:txBody>
          <a:bodyPr wrap="square" lIns="0" tIns="0" rIns="0" bIns="0" rtlCol="0">
            <a:spAutoFit/>
          </a:bodyPr>
          <a:lstStyle/>
          <a:p>
            <a:r>
              <a:rPr lang="en-US" sz="800" dirty="0"/>
              <a:t>200 </a:t>
            </a:r>
            <a:r>
              <a:rPr lang="el-GR" sz="800" dirty="0"/>
              <a:t>μ</a:t>
            </a:r>
            <a:r>
              <a:rPr lang="en-US" sz="800" dirty="0"/>
              <a:t>m</a:t>
            </a:r>
          </a:p>
        </p:txBody>
      </p:sp>
      <p:sp>
        <p:nvSpPr>
          <p:cNvPr id="109" name="TextBox 108">
            <a:extLst>
              <a:ext uri="{FF2B5EF4-FFF2-40B4-BE49-F238E27FC236}">
                <a16:creationId xmlns:a16="http://schemas.microsoft.com/office/drawing/2014/main" id="{545E1DC4-79A2-19AD-70B5-E5ADE87D0FBF}"/>
              </a:ext>
            </a:extLst>
          </p:cNvPr>
          <p:cNvSpPr txBox="1"/>
          <p:nvPr/>
        </p:nvSpPr>
        <p:spPr>
          <a:xfrm>
            <a:off x="10949815" y="1726340"/>
            <a:ext cx="302777" cy="184666"/>
          </a:xfrm>
          <a:prstGeom prst="rect">
            <a:avLst/>
          </a:prstGeom>
          <a:noFill/>
        </p:spPr>
        <p:txBody>
          <a:bodyPr wrap="square" lIns="0" tIns="0" rIns="0" bIns="0" rtlCol="0">
            <a:spAutoFit/>
          </a:bodyPr>
          <a:lstStyle/>
          <a:p>
            <a:r>
              <a:rPr lang="en-US" sz="1200" dirty="0"/>
              <a:t>40 s</a:t>
            </a:r>
          </a:p>
        </p:txBody>
      </p:sp>
      <p:sp>
        <p:nvSpPr>
          <p:cNvPr id="145" name="TextBox 144">
            <a:extLst>
              <a:ext uri="{FF2B5EF4-FFF2-40B4-BE49-F238E27FC236}">
                <a16:creationId xmlns:a16="http://schemas.microsoft.com/office/drawing/2014/main" id="{F2FA568E-3C0D-1983-DC80-C1A2B5715A3B}"/>
              </a:ext>
            </a:extLst>
          </p:cNvPr>
          <p:cNvSpPr txBox="1"/>
          <p:nvPr/>
        </p:nvSpPr>
        <p:spPr>
          <a:xfrm>
            <a:off x="10963783" y="2820772"/>
            <a:ext cx="396502" cy="184666"/>
          </a:xfrm>
          <a:prstGeom prst="rect">
            <a:avLst/>
          </a:prstGeom>
          <a:noFill/>
        </p:spPr>
        <p:txBody>
          <a:bodyPr wrap="square" lIns="0" tIns="0" rIns="0" bIns="0" rtlCol="0">
            <a:spAutoFit/>
          </a:bodyPr>
          <a:lstStyle/>
          <a:p>
            <a:r>
              <a:rPr lang="en-US" sz="1200" dirty="0"/>
              <a:t>101 s</a:t>
            </a:r>
          </a:p>
        </p:txBody>
      </p:sp>
      <p:sp>
        <p:nvSpPr>
          <p:cNvPr id="129" name="Isosceles Triangle 128">
            <a:extLst>
              <a:ext uri="{FF2B5EF4-FFF2-40B4-BE49-F238E27FC236}">
                <a16:creationId xmlns:a16="http://schemas.microsoft.com/office/drawing/2014/main" id="{00630759-B5C8-9153-41C8-933BDA79299E}"/>
              </a:ext>
            </a:extLst>
          </p:cNvPr>
          <p:cNvSpPr/>
          <p:nvPr/>
        </p:nvSpPr>
        <p:spPr>
          <a:xfrm rot="5932689">
            <a:off x="11024377" y="2093644"/>
            <a:ext cx="96791" cy="134465"/>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Isosceles Triangle 129">
            <a:extLst>
              <a:ext uri="{FF2B5EF4-FFF2-40B4-BE49-F238E27FC236}">
                <a16:creationId xmlns:a16="http://schemas.microsoft.com/office/drawing/2014/main" id="{B7BE6EE3-2179-9E63-C01A-D36AC83720E2}"/>
              </a:ext>
            </a:extLst>
          </p:cNvPr>
          <p:cNvSpPr/>
          <p:nvPr/>
        </p:nvSpPr>
        <p:spPr>
          <a:xfrm rot="16028135">
            <a:off x="11689838" y="2244334"/>
            <a:ext cx="96791" cy="134465"/>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1" name="Picture 180">
            <a:extLst>
              <a:ext uri="{FF2B5EF4-FFF2-40B4-BE49-F238E27FC236}">
                <a16:creationId xmlns:a16="http://schemas.microsoft.com/office/drawing/2014/main" id="{6AE527CC-295F-B01E-0352-EFBFB33AE99F}"/>
              </a:ext>
            </a:extLst>
          </p:cNvPr>
          <p:cNvPicPr>
            <a:picLocks noChangeAspect="1"/>
          </p:cNvPicPr>
          <p:nvPr/>
        </p:nvPicPr>
        <p:blipFill>
          <a:blip r:embed="rId22"/>
          <a:stretch>
            <a:fillRect/>
          </a:stretch>
        </p:blipFill>
        <p:spPr>
          <a:xfrm>
            <a:off x="8687668" y="4115923"/>
            <a:ext cx="2149013" cy="1496417"/>
          </a:xfrm>
          <a:prstGeom prst="rect">
            <a:avLst/>
          </a:prstGeom>
        </p:spPr>
      </p:pic>
      <p:sp>
        <p:nvSpPr>
          <p:cNvPr id="2" name="TextBox 1">
            <a:extLst>
              <a:ext uri="{FF2B5EF4-FFF2-40B4-BE49-F238E27FC236}">
                <a16:creationId xmlns:a16="http://schemas.microsoft.com/office/drawing/2014/main" id="{F3DAE47D-C99E-8607-F6B3-FC0C180FFAE6}"/>
              </a:ext>
            </a:extLst>
          </p:cNvPr>
          <p:cNvSpPr txBox="1"/>
          <p:nvPr/>
        </p:nvSpPr>
        <p:spPr>
          <a:xfrm>
            <a:off x="10957792" y="3911125"/>
            <a:ext cx="493178" cy="184666"/>
          </a:xfrm>
          <a:prstGeom prst="rect">
            <a:avLst/>
          </a:prstGeom>
          <a:noFill/>
        </p:spPr>
        <p:txBody>
          <a:bodyPr wrap="square" lIns="0" tIns="0" rIns="0" bIns="0" rtlCol="0">
            <a:spAutoFit/>
          </a:bodyPr>
          <a:lstStyle/>
          <a:p>
            <a:r>
              <a:rPr lang="en-US" sz="1200" dirty="0"/>
              <a:t>266 s</a:t>
            </a:r>
          </a:p>
        </p:txBody>
      </p:sp>
      <p:sp>
        <p:nvSpPr>
          <p:cNvPr id="8" name="TextBox 7">
            <a:extLst>
              <a:ext uri="{FF2B5EF4-FFF2-40B4-BE49-F238E27FC236}">
                <a16:creationId xmlns:a16="http://schemas.microsoft.com/office/drawing/2014/main" id="{FA143485-43D0-5B89-CB64-28DD444561E2}"/>
              </a:ext>
            </a:extLst>
          </p:cNvPr>
          <p:cNvSpPr txBox="1"/>
          <p:nvPr/>
        </p:nvSpPr>
        <p:spPr>
          <a:xfrm>
            <a:off x="10963783" y="2624920"/>
            <a:ext cx="352900" cy="123111"/>
          </a:xfrm>
          <a:prstGeom prst="rect">
            <a:avLst/>
          </a:prstGeom>
          <a:noFill/>
        </p:spPr>
        <p:txBody>
          <a:bodyPr wrap="square" lIns="0" tIns="0" rIns="0" bIns="0" rtlCol="0">
            <a:spAutoFit/>
          </a:bodyPr>
          <a:lstStyle/>
          <a:p>
            <a:r>
              <a:rPr lang="en-US" sz="800" dirty="0"/>
              <a:t>100 </a:t>
            </a:r>
            <a:r>
              <a:rPr lang="el-GR" sz="800" dirty="0"/>
              <a:t>μ</a:t>
            </a:r>
            <a:r>
              <a:rPr lang="en-US" sz="800" dirty="0"/>
              <a:t>m</a:t>
            </a:r>
          </a:p>
        </p:txBody>
      </p:sp>
      <p:sp>
        <p:nvSpPr>
          <p:cNvPr id="17" name="Isosceles Triangle 16">
            <a:extLst>
              <a:ext uri="{FF2B5EF4-FFF2-40B4-BE49-F238E27FC236}">
                <a16:creationId xmlns:a16="http://schemas.microsoft.com/office/drawing/2014/main" id="{42112BC8-BBD3-A962-53D6-AF9CEBFF05CE}"/>
              </a:ext>
            </a:extLst>
          </p:cNvPr>
          <p:cNvSpPr/>
          <p:nvPr/>
        </p:nvSpPr>
        <p:spPr>
          <a:xfrm rot="6180744">
            <a:off x="11089616" y="3183738"/>
            <a:ext cx="96791" cy="134465"/>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8E6ADEE6-DFA3-3191-CD7A-FD80F931EB8A}"/>
              </a:ext>
            </a:extLst>
          </p:cNvPr>
          <p:cNvSpPr/>
          <p:nvPr/>
        </p:nvSpPr>
        <p:spPr>
          <a:xfrm rot="16934198">
            <a:off x="11396210" y="3273523"/>
            <a:ext cx="96791" cy="134465"/>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E36D7BD4-D83B-8A6F-6310-475BEF6F8DCF}"/>
              </a:ext>
            </a:extLst>
          </p:cNvPr>
          <p:cNvSpPr/>
          <p:nvPr/>
        </p:nvSpPr>
        <p:spPr>
          <a:xfrm rot="8585227">
            <a:off x="11320247" y="4480100"/>
            <a:ext cx="96791" cy="134465"/>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26F175D6-440E-274E-FEBE-8048343D2B9C}"/>
              </a:ext>
            </a:extLst>
          </p:cNvPr>
          <p:cNvSpPr/>
          <p:nvPr/>
        </p:nvSpPr>
        <p:spPr>
          <a:xfrm rot="18634079">
            <a:off x="11639409" y="4482434"/>
            <a:ext cx="96791" cy="134465"/>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672BB0FD-2896-989F-40F4-2FD5E92203F7}"/>
              </a:ext>
            </a:extLst>
          </p:cNvPr>
          <p:cNvSpPr txBox="1"/>
          <p:nvPr/>
        </p:nvSpPr>
        <p:spPr>
          <a:xfrm>
            <a:off x="8649748" y="3849524"/>
            <a:ext cx="331730" cy="123111"/>
          </a:xfrm>
          <a:prstGeom prst="rect">
            <a:avLst/>
          </a:prstGeom>
          <a:noFill/>
        </p:spPr>
        <p:txBody>
          <a:bodyPr wrap="square" lIns="0" tIns="0" rIns="0" bIns="0" rtlCol="0">
            <a:spAutoFit/>
          </a:bodyPr>
          <a:lstStyle/>
          <a:p>
            <a:r>
              <a:rPr lang="en-US" sz="800" dirty="0"/>
              <a:t>100 </a:t>
            </a:r>
            <a:r>
              <a:rPr lang="el-GR" sz="800" dirty="0"/>
              <a:t>μ</a:t>
            </a:r>
            <a:r>
              <a:rPr lang="en-US" sz="800" dirty="0"/>
              <a:t>m</a:t>
            </a:r>
          </a:p>
        </p:txBody>
      </p:sp>
    </p:spTree>
    <p:extLst>
      <p:ext uri="{BB962C8B-B14F-4D97-AF65-F5344CB8AC3E}">
        <p14:creationId xmlns:p14="http://schemas.microsoft.com/office/powerpoint/2010/main" val="245231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41" fill="hold"/>
                                        <p:tgtEl>
                                          <p:spTgt spid="27"/>
                                        </p:tgtEl>
                                      </p:cBhvr>
                                    </p:cmd>
                                  </p:childTnLst>
                                </p:cTn>
                              </p:par>
                              <p:par>
                                <p:cTn id="7" presetID="1" presetClass="mediacall" presetSubtype="0" fill="hold" nodeType="withEffect">
                                  <p:stCondLst>
                                    <p:cond delay="0"/>
                                  </p:stCondLst>
                                  <p:childTnLst>
                                    <p:cmd type="call" cmd="playFrom(0.0)">
                                      <p:cBhvr>
                                        <p:cTn id="8" dur="2100" fill="hold"/>
                                        <p:tgtEl>
                                          <p:spTgt spid="26"/>
                                        </p:tgtEl>
                                      </p:cBhvr>
                                    </p:cmd>
                                  </p:childTnLst>
                                </p:cTn>
                              </p:par>
                              <p:par>
                                <p:cTn id="9" presetID="1" presetClass="mediacall" presetSubtype="0" fill="hold" nodeType="withEffect">
                                  <p:stCondLst>
                                    <p:cond delay="0"/>
                                  </p:stCondLst>
                                  <p:childTnLst>
                                    <p:cmd type="call" cmd="playFrom(0.0)">
                                      <p:cBhvr>
                                        <p:cTn id="10" dur="9166"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27"/>
                </p:tgtEl>
              </p:cMediaNode>
            </p:video>
            <p:seq concurrent="1" nextAc="seek">
              <p:cTn id="12" restart="whenNotActive" fill="hold" evtFilter="cancelBubble" nodeType="interactiveSeq">
                <p:stCondLst>
                  <p:cond evt="onClick" delay="0">
                    <p:tgtEl>
                      <p:spTgt spid="2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7"/>
                                        </p:tgtEl>
                                      </p:cBhvr>
                                    </p:cmd>
                                  </p:childTnLst>
                                </p:cTn>
                              </p:par>
                            </p:childTnLst>
                          </p:cTn>
                        </p:par>
                      </p:childTnLst>
                    </p:cTn>
                  </p:par>
                </p:childTnLst>
              </p:cTn>
              <p:nextCondLst>
                <p:cond evt="onClick" delay="0">
                  <p:tgtEl>
                    <p:spTgt spid="27"/>
                  </p:tgtEl>
                </p:cond>
              </p:nextCondLst>
            </p:seq>
            <p:video>
              <p:cMediaNode vol="80000">
                <p:cTn id="17" repeatCount="indefinite" fill="hold" display="0">
                  <p:stCondLst>
                    <p:cond delay="indefinite"/>
                  </p:stCondLst>
                </p:cTn>
                <p:tgtEl>
                  <p:spTgt spid="26"/>
                </p:tgtEl>
              </p:cMediaNode>
            </p:video>
            <p:seq concurrent="1" nextAc="seek">
              <p:cTn id="18" restart="whenNotActive" fill="hold" evtFilter="cancelBubble" nodeType="interactiveSeq">
                <p:stCondLst>
                  <p:cond evt="onClick" delay="0">
                    <p:tgtEl>
                      <p:spTgt spid="26"/>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26"/>
                                        </p:tgtEl>
                                      </p:cBhvr>
                                    </p:cmd>
                                  </p:childTnLst>
                                </p:cTn>
                              </p:par>
                            </p:childTnLst>
                          </p:cTn>
                        </p:par>
                      </p:childTnLst>
                    </p:cTn>
                  </p:par>
                </p:childTnLst>
              </p:cTn>
              <p:nextCondLst>
                <p:cond evt="onClick" delay="0">
                  <p:tgtEl>
                    <p:spTgt spid="26"/>
                  </p:tgtEl>
                </p:cond>
              </p:nextCondLst>
            </p:seq>
            <p:video>
              <p:cMediaNode vol="80000">
                <p:cTn id="23" repeatCount="indefinite" fill="hold" display="0">
                  <p:stCondLst>
                    <p:cond delay="indefinite"/>
                  </p:stCondLst>
                </p:cTn>
                <p:tgtEl>
                  <p:spTgt spid="23"/>
                </p:tgtEl>
              </p:cMediaNode>
            </p:video>
            <p:seq concurrent="1" nextAc="seek">
              <p:cTn id="24" restart="whenNotActive" fill="hold" evtFilter="cancelBubble" nodeType="interactiveSeq">
                <p:stCondLst>
                  <p:cond evt="onClick" delay="0">
                    <p:tgtEl>
                      <p:spTgt spid="23"/>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23"/>
                                        </p:tgtEl>
                                      </p:cBhvr>
                                    </p:cmd>
                                  </p:childTnLst>
                                </p:cTn>
                              </p:par>
                            </p:childTnLst>
                          </p:cTn>
                        </p:par>
                      </p:childTnLst>
                    </p:cTn>
                  </p:par>
                </p:childTnLst>
              </p:cTn>
              <p:nextCondLst>
                <p:cond evt="onClick" delay="0">
                  <p:tgtEl>
                    <p:spTgt spid="2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Shape 12">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Isosceles Triangle 20">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8" descr="Diagram&#10;&#10;Description automatically generated">
            <a:extLst>
              <a:ext uri="{FF2B5EF4-FFF2-40B4-BE49-F238E27FC236}">
                <a16:creationId xmlns:a16="http://schemas.microsoft.com/office/drawing/2014/main" id="{79A21E22-9024-D7DB-A56B-75DF0C67F278}"/>
              </a:ext>
            </a:extLst>
          </p:cNvPr>
          <p:cNvPicPr>
            <a:picLocks noChangeAspect="1" noChangeArrowheads="1"/>
          </p:cNvPicPr>
          <p:nvPr/>
        </p:nvPicPr>
        <p:blipFill>
          <a:blip r:embed="rId3" cstate="print">
            <a:extLst>
              <a:ext uri="{28A0092B-C50C-407E-A947-70E740481C1C}">
                <a14:useLocalDpi xmlns:a14="http://schemas.microsoft.com/office/drawing/2010/main"/>
              </a:ext>
            </a:extLst>
          </a:blip>
          <a:stretch>
            <a:fillRect/>
          </a:stretch>
        </p:blipFill>
        <p:spPr bwMode="auto">
          <a:xfrm>
            <a:off x="152042" y="2275381"/>
            <a:ext cx="2686574" cy="161194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3" name="Isosceles Triangle 22">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985A3C9-6A30-CA0E-FD01-6F7DA367E695}"/>
              </a:ext>
            </a:extLst>
          </p:cNvPr>
          <p:cNvSpPr/>
          <p:nvPr/>
        </p:nvSpPr>
        <p:spPr>
          <a:xfrm>
            <a:off x="0" y="6353069"/>
            <a:ext cx="12192000" cy="486460"/>
          </a:xfrm>
          <a:prstGeom prst="rect">
            <a:avLst/>
          </a:prstGeom>
          <a:solidFill>
            <a:srgbClr val="FFC000"/>
          </a:solidFill>
          <a:ln/>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l" defTabSz="91462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IBM Plex Sans Regular"/>
                <a:ea typeface="+mn-ea"/>
                <a:cs typeface="+mn-cs"/>
              </a:rPr>
              <a:t>Kevin José Cheng / </a:t>
            </a:r>
            <a:r>
              <a:rPr kumimoji="0" lang="en-US" sz="2400" b="0" i="0" u="none" strike="noStrike" kern="1200" cap="none" spc="0" normalizeH="0" baseline="0" noProof="0" dirty="0">
                <a:ln>
                  <a:noFill/>
                </a:ln>
                <a:solidFill>
                  <a:srgbClr val="000000"/>
                </a:solidFill>
                <a:effectLst/>
                <a:uLnTx/>
                <a:uFillTx/>
                <a:latin typeface="IBM Plex Sans Regular"/>
                <a:ea typeface="+mn-ea"/>
                <a:cs typeface="+mn-cs"/>
                <a:hlinkClick r:id="rId4"/>
              </a:rPr>
              <a:t>kevin.jose.cheng@ibm.com</a:t>
            </a:r>
            <a:r>
              <a:rPr kumimoji="0" lang="en-US" sz="2400" b="0" i="0" u="none" strike="noStrike" kern="1200" cap="none" spc="0" normalizeH="0" baseline="0" noProof="0" dirty="0">
                <a:ln>
                  <a:noFill/>
                </a:ln>
                <a:solidFill>
                  <a:srgbClr val="000000"/>
                </a:solidFill>
                <a:effectLst/>
                <a:uLnTx/>
                <a:uFillTx/>
                <a:latin typeface="IBM Plex Sans Regular"/>
                <a:ea typeface="+mn-ea"/>
                <a:cs typeface="+mn-cs"/>
              </a:rPr>
              <a:t> / </a:t>
            </a:r>
            <a:r>
              <a:rPr kumimoji="0" lang="en-US" sz="2400" b="0" i="0" u="none" strike="noStrike" kern="1200" cap="none" spc="0" normalizeH="0" baseline="0" noProof="0" dirty="0">
                <a:ln>
                  <a:noFill/>
                </a:ln>
                <a:solidFill>
                  <a:srgbClr val="000000"/>
                </a:solidFill>
                <a:effectLst/>
                <a:uLnTx/>
                <a:uFillTx/>
                <a:latin typeface="IBM Plex Sans Regular"/>
                <a:ea typeface="+mn-ea"/>
                <a:cs typeface="+mn-cs"/>
                <a:hlinkClick r:id="rId5"/>
              </a:rPr>
              <a:t>kjcheng2@Illinois.edu</a:t>
            </a:r>
            <a:r>
              <a:rPr kumimoji="0" lang="en-US" sz="2400" b="0" i="0" u="none" strike="noStrike" kern="1200" cap="none" spc="0" normalizeH="0" baseline="0" noProof="0" dirty="0">
                <a:ln>
                  <a:noFill/>
                </a:ln>
                <a:solidFill>
                  <a:srgbClr val="000000"/>
                </a:solidFill>
                <a:effectLst/>
                <a:uLnTx/>
                <a:uFillTx/>
                <a:latin typeface="IBM Plex Sans Regular"/>
                <a:ea typeface="+mn-ea"/>
                <a:cs typeface="+mn-cs"/>
              </a:rPr>
              <a:t> </a:t>
            </a:r>
          </a:p>
        </p:txBody>
      </p:sp>
      <p:sp>
        <p:nvSpPr>
          <p:cNvPr id="16" name="Rectangle 15">
            <a:extLst>
              <a:ext uri="{FF2B5EF4-FFF2-40B4-BE49-F238E27FC236}">
                <a16:creationId xmlns:a16="http://schemas.microsoft.com/office/drawing/2014/main" id="{7C83AC0D-649E-7C0E-38EA-5D7A2F19DB5B}"/>
              </a:ext>
            </a:extLst>
          </p:cNvPr>
          <p:cNvSpPr/>
          <p:nvPr/>
        </p:nvSpPr>
        <p:spPr>
          <a:xfrm>
            <a:off x="1028505" y="17470"/>
            <a:ext cx="9304707" cy="972235"/>
          </a:xfrm>
          <a:prstGeom prst="rect">
            <a:avLst/>
          </a:prstGeom>
          <a:gradFill>
            <a:gsLst>
              <a:gs pos="21000">
                <a:srgbClr val="D0E3FF"/>
              </a:gs>
              <a:gs pos="47000">
                <a:schemeClr val="accent1">
                  <a:lumMod val="21667"/>
                  <a:lumOff val="78333"/>
                </a:schemeClr>
              </a:gs>
              <a:gs pos="67000">
                <a:schemeClr val="accent1">
                  <a:lumMod val="19000"/>
                  <a:lumOff val="81000"/>
                </a:schemeClr>
              </a:gs>
              <a:gs pos="90000">
                <a:schemeClr val="accent4">
                  <a:lumMod val="20000"/>
                  <a:lumOff val="80000"/>
                </a:schemeClr>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8">
            <a:extLst>
              <a:ext uri="{FF2B5EF4-FFF2-40B4-BE49-F238E27FC236}">
                <a16:creationId xmlns:a16="http://schemas.microsoft.com/office/drawing/2014/main" id="{C6A53AC8-C3C6-EBE8-D34F-27973457A46D}"/>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4802" y="-60453"/>
            <a:ext cx="677403" cy="67740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D:\Google Drive\CCC\NSF_CCC logos\ccc_logo_ai_2_DS_BK_transparent.png">
            <a:extLst>
              <a:ext uri="{FF2B5EF4-FFF2-40B4-BE49-F238E27FC236}">
                <a16:creationId xmlns:a16="http://schemas.microsoft.com/office/drawing/2014/main" id="{0EEEE430-712F-3BF6-7F62-E5FA06030FA5}"/>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4635" y="482878"/>
            <a:ext cx="1803083" cy="69691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5BFAC7C7-B314-30D6-E744-1664E8584C4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415626" y="616264"/>
            <a:ext cx="1693961" cy="445320"/>
          </a:xfrm>
          <a:prstGeom prst="rect">
            <a:avLst/>
          </a:prstGeom>
        </p:spPr>
      </p:pic>
      <p:pic>
        <p:nvPicPr>
          <p:cNvPr id="24" name="Picture 23" descr="A picture containing logo&#10;&#10;Description automatically generated">
            <a:extLst>
              <a:ext uri="{FF2B5EF4-FFF2-40B4-BE49-F238E27FC236}">
                <a16:creationId xmlns:a16="http://schemas.microsoft.com/office/drawing/2014/main" id="{6394287E-C777-7798-1412-DCE8C77473D6}"/>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686899" y="-14902"/>
            <a:ext cx="1175739" cy="586302"/>
          </a:xfrm>
          <a:prstGeom prst="rect">
            <a:avLst/>
          </a:prstGeom>
        </p:spPr>
      </p:pic>
      <p:sp>
        <p:nvSpPr>
          <p:cNvPr id="25" name="TextBox 24">
            <a:extLst>
              <a:ext uri="{FF2B5EF4-FFF2-40B4-BE49-F238E27FC236}">
                <a16:creationId xmlns:a16="http://schemas.microsoft.com/office/drawing/2014/main" id="{218E223D-8B09-31CB-0DF6-0097E71BCDFC}"/>
              </a:ext>
            </a:extLst>
          </p:cNvPr>
          <p:cNvSpPr txBox="1"/>
          <p:nvPr/>
        </p:nvSpPr>
        <p:spPr>
          <a:xfrm>
            <a:off x="1028504" y="-2433"/>
            <a:ext cx="9304707" cy="954107"/>
          </a:xfrm>
          <a:prstGeom prst="rect">
            <a:avLst/>
          </a:prstGeom>
          <a:noFill/>
          <a:ln>
            <a:noFill/>
          </a:ln>
        </p:spPr>
        <p:txBody>
          <a:bodyPr wrap="square" rtlCol="0">
            <a:spAutoFit/>
          </a:bodyPr>
          <a:lstStyle/>
          <a:p>
            <a:pPr algn="ctr"/>
            <a:r>
              <a:rPr lang="en-US" sz="2800" b="1" dirty="0">
                <a:ln w="12700">
                  <a:solidFill>
                    <a:schemeClr val="tx1"/>
                  </a:solidFill>
                </a:ln>
                <a:solidFill>
                  <a:schemeClr val="accent4">
                    <a:lumMod val="60000"/>
                    <a:lumOff val="40000"/>
                  </a:schemeClr>
                </a:solidFill>
                <a:latin typeface="IBM Plex Sans" panose="020B0503050203000203" pitchFamily="34" charset="0"/>
              </a:rPr>
              <a:t>Using Computational Physics to Tackle Climate Change (Project 1 of 2)</a:t>
            </a:r>
          </a:p>
        </p:txBody>
      </p:sp>
      <p:sp>
        <p:nvSpPr>
          <p:cNvPr id="29" name="Rectangle 4">
            <a:extLst>
              <a:ext uri="{FF2B5EF4-FFF2-40B4-BE49-F238E27FC236}">
                <a16:creationId xmlns:a16="http://schemas.microsoft.com/office/drawing/2014/main" id="{85854FE3-085D-2072-EF8E-281C39611C25}"/>
              </a:ext>
            </a:extLst>
          </p:cNvPr>
          <p:cNvSpPr/>
          <p:nvPr/>
        </p:nvSpPr>
        <p:spPr>
          <a:xfrm>
            <a:off x="4161521" y="812886"/>
            <a:ext cx="3373240" cy="246221"/>
          </a:xfrm>
          <a:prstGeom prst="rect">
            <a:avLst/>
          </a:prstGeom>
        </p:spPr>
        <p:txBody>
          <a:bodyPr wrap="square">
            <a:spAutoFit/>
          </a:bodyPr>
          <a:lstStyle/>
          <a:p>
            <a:pPr marL="0" marR="0" lvl="0" indent="0" algn="l" defTabSz="91462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6F6F6F">
                    <a:lumMod val="75000"/>
                  </a:srgbClr>
                </a:solidFill>
                <a:effectLst/>
                <a:uLnTx/>
                <a:uFillTx/>
                <a:latin typeface="IBM Plex Sans" panose="020B0503050203000203" pitchFamily="34" charset="0"/>
              </a:rPr>
              <a:t>Kevin J. Cheng, </a:t>
            </a:r>
            <a:r>
              <a:rPr kumimoji="0" lang="en-US" sz="1000" b="1" i="0" u="none" strike="noStrike" kern="1200" cap="none" spc="0" normalizeH="0" baseline="0" noProof="0" dirty="0" err="1">
                <a:ln>
                  <a:noFill/>
                </a:ln>
                <a:solidFill>
                  <a:srgbClr val="6F6F6F">
                    <a:lumMod val="75000"/>
                  </a:srgbClr>
                </a:solidFill>
                <a:effectLst/>
                <a:uLnTx/>
                <a:uFillTx/>
                <a:latin typeface="IBM Plex Sans" panose="020B0503050203000203" pitchFamily="34" charset="0"/>
              </a:rPr>
              <a:t>Taras</a:t>
            </a:r>
            <a:r>
              <a:rPr kumimoji="0" lang="en-US" sz="1000" b="1" i="0" u="none" strike="noStrike" kern="1200" cap="none" spc="0" normalizeH="0" baseline="0" noProof="0" dirty="0">
                <a:ln>
                  <a:noFill/>
                </a:ln>
                <a:solidFill>
                  <a:srgbClr val="6F6F6F">
                    <a:lumMod val="75000"/>
                  </a:srgbClr>
                </a:solidFill>
                <a:effectLst/>
                <a:uLnTx/>
                <a:uFillTx/>
                <a:latin typeface="IBM Plex Sans" panose="020B0503050203000203" pitchFamily="34" charset="0"/>
              </a:rPr>
              <a:t> </a:t>
            </a:r>
            <a:r>
              <a:rPr kumimoji="0" lang="en-US" sz="1000" b="1" i="0" u="none" strike="noStrike" kern="1200" cap="none" spc="0" normalizeH="0" baseline="0" noProof="0" dirty="0" err="1">
                <a:ln>
                  <a:noFill/>
                </a:ln>
                <a:solidFill>
                  <a:srgbClr val="6F6F6F">
                    <a:lumMod val="75000"/>
                  </a:srgbClr>
                </a:solidFill>
                <a:effectLst/>
                <a:uLnTx/>
                <a:uFillTx/>
                <a:latin typeface="IBM Plex Sans" panose="020B0503050203000203" pitchFamily="34" charset="0"/>
              </a:rPr>
              <a:t>Pogorelov</a:t>
            </a:r>
            <a:r>
              <a:rPr lang="en-US" sz="1000" b="1" dirty="0">
                <a:solidFill>
                  <a:srgbClr val="6F6F6F">
                    <a:lumMod val="75000"/>
                  </a:srgbClr>
                </a:solidFill>
                <a:latin typeface="IBM Plex Sans" panose="020B0503050203000203" pitchFamily="34" charset="0"/>
              </a:rPr>
              <a:t>, Sara </a:t>
            </a:r>
            <a:r>
              <a:rPr lang="en-US" sz="1000" b="1" dirty="0" err="1">
                <a:solidFill>
                  <a:srgbClr val="6F6F6F">
                    <a:lumMod val="75000"/>
                  </a:srgbClr>
                </a:solidFill>
                <a:latin typeface="IBM Plex Sans" panose="020B0503050203000203" pitchFamily="34" charset="0"/>
              </a:rPr>
              <a:t>Capponi</a:t>
            </a:r>
            <a:endParaRPr kumimoji="0" lang="en-US" sz="1651" b="0" i="0" u="none" strike="noStrike" kern="1200" cap="none" spc="0" normalizeH="0" baseline="0" noProof="0" dirty="0">
              <a:ln>
                <a:noFill/>
              </a:ln>
              <a:solidFill>
                <a:srgbClr val="6F6F6F">
                  <a:lumMod val="75000"/>
                </a:srgbClr>
              </a:solidFill>
              <a:effectLst/>
              <a:uLnTx/>
              <a:uFillTx/>
              <a:latin typeface="IBM Plex Sans" panose="020B0503050203000203" pitchFamily="34" charset="0"/>
            </a:endParaRPr>
          </a:p>
        </p:txBody>
      </p:sp>
      <p:sp>
        <p:nvSpPr>
          <p:cNvPr id="31" name="TextBox 30">
            <a:extLst>
              <a:ext uri="{FF2B5EF4-FFF2-40B4-BE49-F238E27FC236}">
                <a16:creationId xmlns:a16="http://schemas.microsoft.com/office/drawing/2014/main" id="{B1311729-F1BF-E677-C1BC-B0C0A6317B2B}"/>
              </a:ext>
            </a:extLst>
          </p:cNvPr>
          <p:cNvSpPr txBox="1"/>
          <p:nvPr/>
        </p:nvSpPr>
        <p:spPr>
          <a:xfrm>
            <a:off x="52559" y="1078903"/>
            <a:ext cx="6594307" cy="369332"/>
          </a:xfrm>
          <a:prstGeom prst="rect">
            <a:avLst/>
          </a:prstGeom>
          <a:noFill/>
        </p:spPr>
        <p:txBody>
          <a:bodyPr wrap="square">
            <a:spAutoFit/>
          </a:bodyPr>
          <a:lstStyle/>
          <a:p>
            <a:r>
              <a:rPr kumimoji="0" lang="en-US" sz="1800" b="1" i="0" u="none" strike="noStrike" kern="1200" cap="none" spc="0" normalizeH="0" baseline="0" noProof="0" dirty="0">
                <a:ln>
                  <a:noFill/>
                </a:ln>
                <a:solidFill>
                  <a:srgbClr val="6F6F6F">
                    <a:lumMod val="75000"/>
                  </a:srgbClr>
                </a:solidFill>
                <a:effectLst/>
                <a:uLnTx/>
                <a:uFillTx/>
                <a:latin typeface="IBM Plex Sans" panose="020B0503050203000203" pitchFamily="34" charset="0"/>
              </a:rPr>
              <a:t>Problem: Methane Emission Increases Global Warming</a:t>
            </a:r>
            <a:endParaRPr lang="en-US" dirty="0"/>
          </a:p>
        </p:txBody>
      </p:sp>
      <p:pic>
        <p:nvPicPr>
          <p:cNvPr id="34" name="Picture 33">
            <a:extLst>
              <a:ext uri="{FF2B5EF4-FFF2-40B4-BE49-F238E27FC236}">
                <a16:creationId xmlns:a16="http://schemas.microsoft.com/office/drawing/2014/main" id="{432ED1A4-22ED-2C18-E745-6313F2197B89}"/>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1371" y="1492518"/>
            <a:ext cx="3654762" cy="715259"/>
          </a:xfrm>
          <a:prstGeom prst="rect">
            <a:avLst/>
          </a:prstGeom>
        </p:spPr>
      </p:pic>
      <p:pic>
        <p:nvPicPr>
          <p:cNvPr id="35" name="Picture 14">
            <a:extLst>
              <a:ext uri="{FF2B5EF4-FFF2-40B4-BE49-F238E27FC236}">
                <a16:creationId xmlns:a16="http://schemas.microsoft.com/office/drawing/2014/main" id="{DC34107B-6F06-4FC7-477C-5075851BB4CB}"/>
              </a:ext>
            </a:extLst>
          </p:cNvPr>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a:stretch/>
        </p:blipFill>
        <p:spPr bwMode="auto">
          <a:xfrm>
            <a:off x="4003463" y="1622409"/>
            <a:ext cx="1990368" cy="98549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6" name="Picture 6">
            <a:extLst>
              <a:ext uri="{FF2B5EF4-FFF2-40B4-BE49-F238E27FC236}">
                <a16:creationId xmlns:a16="http://schemas.microsoft.com/office/drawing/2014/main" id="{FDE4E287-7B2A-9E32-0216-621A8B10BDA4}"/>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2846213" y="3068990"/>
            <a:ext cx="1182038" cy="83438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8">
            <a:extLst>
              <a:ext uri="{FF2B5EF4-FFF2-40B4-BE49-F238E27FC236}">
                <a16:creationId xmlns:a16="http://schemas.microsoft.com/office/drawing/2014/main" id="{CCF1958A-E024-8E8E-B0F3-A3AAF5BFA988}"/>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4623595" y="2866199"/>
            <a:ext cx="1319572" cy="1034147"/>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04DD30B5-DC41-923B-B636-E71587872B1F}"/>
              </a:ext>
            </a:extLst>
          </p:cNvPr>
          <p:cNvSpPr txBox="1"/>
          <p:nvPr/>
        </p:nvSpPr>
        <p:spPr>
          <a:xfrm>
            <a:off x="6303919" y="1072250"/>
            <a:ext cx="5662090" cy="369332"/>
          </a:xfrm>
          <a:prstGeom prst="rect">
            <a:avLst/>
          </a:prstGeom>
          <a:noFill/>
        </p:spPr>
        <p:txBody>
          <a:bodyPr wrap="square">
            <a:spAutoFit/>
          </a:bodyPr>
          <a:lstStyle/>
          <a:p>
            <a:r>
              <a:rPr kumimoji="0" lang="en-US" sz="1800" b="1" i="0" u="none" strike="noStrike" kern="1200" cap="none" spc="0" normalizeH="0" baseline="0" noProof="0" dirty="0">
                <a:ln>
                  <a:noFill/>
                </a:ln>
                <a:solidFill>
                  <a:srgbClr val="6F6F6F">
                    <a:lumMod val="75000"/>
                  </a:srgbClr>
                </a:solidFill>
                <a:effectLst/>
                <a:uLnTx/>
                <a:uFillTx/>
                <a:latin typeface="IBM Plex Sans" panose="020B0503050203000203" pitchFamily="34" charset="0"/>
              </a:rPr>
              <a:t>Methodology: Molecular Dynamics Simulations </a:t>
            </a:r>
            <a:endParaRPr lang="en-US" dirty="0"/>
          </a:p>
        </p:txBody>
      </p:sp>
      <p:pic>
        <p:nvPicPr>
          <p:cNvPr id="40" name="Content Placeholder 4">
            <a:extLst>
              <a:ext uri="{FF2B5EF4-FFF2-40B4-BE49-F238E27FC236}">
                <a16:creationId xmlns:a16="http://schemas.microsoft.com/office/drawing/2014/main" id="{BF2BEA7C-2B80-5EAA-F0E5-0DFD6D7F1255}"/>
              </a:ext>
            </a:extLst>
          </p:cNvPr>
          <p:cNvPicPr>
            <a:picLocks noGrp="1" noChangeAspect="1"/>
          </p:cNvPicPr>
          <p:nvPr>
            <p:ph idx="1"/>
          </p:nvPr>
        </p:nvPicPr>
        <p:blipFill rotWithShape="1">
          <a:blip r:embed="rId14" cstate="print">
            <a:extLst>
              <a:ext uri="{28A0092B-C50C-407E-A947-70E740481C1C}">
                <a14:useLocalDpi xmlns:a14="http://schemas.microsoft.com/office/drawing/2010/main"/>
              </a:ext>
            </a:extLst>
          </a:blip>
          <a:srcRect/>
          <a:stretch/>
        </p:blipFill>
        <p:spPr>
          <a:xfrm>
            <a:off x="6403008" y="1413627"/>
            <a:ext cx="1448654" cy="2607124"/>
          </a:xfrm>
          <a:ln>
            <a:solidFill>
              <a:schemeClr val="tx1"/>
            </a:solidFill>
          </a:ln>
        </p:spPr>
      </p:pic>
      <p:pic>
        <p:nvPicPr>
          <p:cNvPr id="41" name="Picture 40" descr="A picture containing pool ball&#10;&#10;Description automatically generated">
            <a:extLst>
              <a:ext uri="{FF2B5EF4-FFF2-40B4-BE49-F238E27FC236}">
                <a16:creationId xmlns:a16="http://schemas.microsoft.com/office/drawing/2014/main" id="{BBF3118A-6266-958A-E3C8-111C52EC8393}"/>
              </a:ext>
            </a:extLst>
          </p:cNvPr>
          <p:cNvPicPr>
            <a:picLocks noChangeAspect="1"/>
          </p:cNvPicPr>
          <p:nvPr/>
        </p:nvPicPr>
        <p:blipFill>
          <a:blip r:embed="rId15" cstate="print">
            <a:extLst>
              <a:ext uri="{BEBA8EAE-BF5A-486C-A8C5-ECC9F3942E4B}">
                <a14:imgProps xmlns:a14="http://schemas.microsoft.com/office/drawing/2010/main">
                  <a14:imgLayer r:embed="rId16">
                    <a14:imgEffect>
                      <a14:backgroundRemoval t="10000" b="90000" l="10000" r="90000">
                        <a14:foregroundMark x1="48698" y1="17870" x2="49948" y2="22593"/>
                        <a14:foregroundMark x1="52917" y1="19630" x2="49323" y2="15648"/>
                        <a14:foregroundMark x1="49323" y1="15648" x2="46979" y2="22315"/>
                        <a14:foregroundMark x1="46979" y1="22315" x2="47292" y2="24167"/>
                        <a14:foregroundMark x1="53229" y1="18148" x2="49063" y2="21111"/>
                        <a14:foregroundMark x1="49063" y1="21111" x2="50573" y2="28796"/>
                        <a14:foregroundMark x1="50573" y1="28796" x2="54063" y2="22500"/>
                        <a14:foregroundMark x1="54063" y1="22500" x2="52188" y2="15741"/>
                        <a14:foregroundMark x1="52188" y1="15741" x2="47396" y2="13704"/>
                        <a14:foregroundMark x1="47396" y1="13704" x2="44167" y2="18704"/>
                        <a14:foregroundMark x1="44167" y1="18704" x2="45573" y2="24907"/>
                      </a14:backgroundRemoval>
                    </a14:imgEffect>
                  </a14:imgLayer>
                </a14:imgProps>
              </a:ext>
              <a:ext uri="{28A0092B-C50C-407E-A947-70E740481C1C}">
                <a14:useLocalDpi xmlns:a14="http://schemas.microsoft.com/office/drawing/2010/main"/>
              </a:ext>
            </a:extLst>
          </a:blip>
          <a:stretch>
            <a:fillRect/>
          </a:stretch>
        </p:blipFill>
        <p:spPr>
          <a:xfrm>
            <a:off x="7860189" y="1400276"/>
            <a:ext cx="1223180" cy="688039"/>
          </a:xfrm>
          <a:prstGeom prst="rect">
            <a:avLst/>
          </a:prstGeom>
        </p:spPr>
      </p:pic>
      <p:sp>
        <p:nvSpPr>
          <p:cNvPr id="44" name="TextBox 43">
            <a:extLst>
              <a:ext uri="{FF2B5EF4-FFF2-40B4-BE49-F238E27FC236}">
                <a16:creationId xmlns:a16="http://schemas.microsoft.com/office/drawing/2014/main" id="{164B73CA-E363-8440-AEB5-AF6B1348316A}"/>
              </a:ext>
            </a:extLst>
          </p:cNvPr>
          <p:cNvSpPr txBox="1"/>
          <p:nvPr/>
        </p:nvSpPr>
        <p:spPr>
          <a:xfrm>
            <a:off x="7828003" y="2391704"/>
            <a:ext cx="2249871" cy="584775"/>
          </a:xfrm>
          <a:prstGeom prst="rect">
            <a:avLst/>
          </a:prstGeom>
          <a:noFill/>
        </p:spPr>
        <p:txBody>
          <a:bodyPr wrap="square" rtlCol="0">
            <a:spAutoFit/>
          </a:bodyPr>
          <a:lstStyle/>
          <a:p>
            <a:r>
              <a:rPr lang="en-US" sz="1600" b="1" dirty="0"/>
              <a:t>Simulation at 1 atm, 303K, (NPT ensemble) </a:t>
            </a:r>
          </a:p>
        </p:txBody>
      </p:sp>
      <p:sp>
        <p:nvSpPr>
          <p:cNvPr id="45" name="TextBox 44">
            <a:extLst>
              <a:ext uri="{FF2B5EF4-FFF2-40B4-BE49-F238E27FC236}">
                <a16:creationId xmlns:a16="http://schemas.microsoft.com/office/drawing/2014/main" id="{FC8FF52A-74DA-DCE5-38F9-C3B4E4DAAF61}"/>
              </a:ext>
            </a:extLst>
          </p:cNvPr>
          <p:cNvSpPr txBox="1"/>
          <p:nvPr/>
        </p:nvSpPr>
        <p:spPr>
          <a:xfrm>
            <a:off x="7807874" y="3075033"/>
            <a:ext cx="1293004" cy="338554"/>
          </a:xfrm>
          <a:prstGeom prst="rect">
            <a:avLst/>
          </a:prstGeom>
          <a:noFill/>
        </p:spPr>
        <p:txBody>
          <a:bodyPr wrap="square" rtlCol="0">
            <a:spAutoFit/>
          </a:bodyPr>
          <a:lstStyle/>
          <a:p>
            <a:r>
              <a:rPr lang="en-US" sz="1600" b="1" dirty="0"/>
              <a:t>Water</a:t>
            </a:r>
          </a:p>
        </p:txBody>
      </p:sp>
      <p:sp>
        <p:nvSpPr>
          <p:cNvPr id="47" name="TextBox 46">
            <a:extLst>
              <a:ext uri="{FF2B5EF4-FFF2-40B4-BE49-F238E27FC236}">
                <a16:creationId xmlns:a16="http://schemas.microsoft.com/office/drawing/2014/main" id="{C98B4806-6B9E-2823-4B04-D6D95030D5FC}"/>
              </a:ext>
            </a:extLst>
          </p:cNvPr>
          <p:cNvSpPr txBox="1"/>
          <p:nvPr/>
        </p:nvSpPr>
        <p:spPr>
          <a:xfrm>
            <a:off x="7841273" y="2851842"/>
            <a:ext cx="2112022" cy="338554"/>
          </a:xfrm>
          <a:prstGeom prst="rect">
            <a:avLst/>
          </a:prstGeom>
          <a:noFill/>
        </p:spPr>
        <p:txBody>
          <a:bodyPr wrap="square" rtlCol="0">
            <a:spAutoFit/>
          </a:bodyPr>
          <a:lstStyle/>
          <a:p>
            <a:r>
              <a:rPr lang="en-US" sz="1600" b="1" dirty="0"/>
              <a:t>POPC Bilayer</a:t>
            </a:r>
          </a:p>
        </p:txBody>
      </p:sp>
      <p:sp>
        <p:nvSpPr>
          <p:cNvPr id="48" name="TextBox 47">
            <a:extLst>
              <a:ext uri="{FF2B5EF4-FFF2-40B4-BE49-F238E27FC236}">
                <a16:creationId xmlns:a16="http://schemas.microsoft.com/office/drawing/2014/main" id="{DE2C67B7-58F9-7DF7-1E6C-8D6F17D72F93}"/>
              </a:ext>
            </a:extLst>
          </p:cNvPr>
          <p:cNvSpPr txBox="1"/>
          <p:nvPr/>
        </p:nvSpPr>
        <p:spPr>
          <a:xfrm>
            <a:off x="10065750" y="8679453"/>
            <a:ext cx="3397214" cy="338554"/>
          </a:xfrm>
          <a:prstGeom prst="rect">
            <a:avLst/>
          </a:prstGeom>
          <a:noFill/>
        </p:spPr>
        <p:txBody>
          <a:bodyPr wrap="square" rtlCol="0">
            <a:spAutoFit/>
          </a:bodyPr>
          <a:lstStyle/>
          <a:p>
            <a:r>
              <a:rPr lang="en-US" sz="1600" b="1" dirty="0"/>
              <a:t>Concentration 0.6M</a:t>
            </a:r>
          </a:p>
        </p:txBody>
      </p:sp>
      <p:sp>
        <p:nvSpPr>
          <p:cNvPr id="49" name="TextBox 48">
            <a:extLst>
              <a:ext uri="{FF2B5EF4-FFF2-40B4-BE49-F238E27FC236}">
                <a16:creationId xmlns:a16="http://schemas.microsoft.com/office/drawing/2014/main" id="{65A22F39-5547-1F98-39F6-878FB842C50E}"/>
              </a:ext>
            </a:extLst>
          </p:cNvPr>
          <p:cNvSpPr txBox="1"/>
          <p:nvPr/>
        </p:nvSpPr>
        <p:spPr>
          <a:xfrm>
            <a:off x="6695641" y="5496147"/>
            <a:ext cx="1678240" cy="338554"/>
          </a:xfrm>
          <a:prstGeom prst="rect">
            <a:avLst/>
          </a:prstGeom>
          <a:noFill/>
        </p:spPr>
        <p:txBody>
          <a:bodyPr wrap="square" rtlCol="0">
            <a:spAutoFit/>
          </a:bodyPr>
          <a:lstStyle/>
          <a:p>
            <a:r>
              <a:rPr lang="en-US" sz="1600" b="1" dirty="0"/>
              <a:t>150 ns</a:t>
            </a:r>
          </a:p>
        </p:txBody>
      </p:sp>
      <p:sp>
        <p:nvSpPr>
          <p:cNvPr id="50" name="Rectangle 49">
            <a:extLst>
              <a:ext uri="{FF2B5EF4-FFF2-40B4-BE49-F238E27FC236}">
                <a16:creationId xmlns:a16="http://schemas.microsoft.com/office/drawing/2014/main" id="{494FA0E9-6513-A384-8960-31AC8003C45E}"/>
              </a:ext>
            </a:extLst>
          </p:cNvPr>
          <p:cNvSpPr/>
          <p:nvPr/>
        </p:nvSpPr>
        <p:spPr>
          <a:xfrm>
            <a:off x="7014546" y="1892071"/>
            <a:ext cx="385215" cy="348464"/>
          </a:xfrm>
          <a:prstGeom prst="rect">
            <a:avLst/>
          </a:prstGeom>
          <a:noFill/>
          <a:ln w="38100">
            <a:solidFill>
              <a:srgbClr val="E84A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Connector 50">
            <a:extLst>
              <a:ext uri="{FF2B5EF4-FFF2-40B4-BE49-F238E27FC236}">
                <a16:creationId xmlns:a16="http://schemas.microsoft.com/office/drawing/2014/main" id="{6EC59618-29D4-3B03-B844-D1F2E10EEA6B}"/>
              </a:ext>
            </a:extLst>
          </p:cNvPr>
          <p:cNvCxnSpPr>
            <a:cxnSpLocks/>
          </p:cNvCxnSpPr>
          <p:nvPr/>
        </p:nvCxnSpPr>
        <p:spPr>
          <a:xfrm flipV="1">
            <a:off x="7383804" y="1426830"/>
            <a:ext cx="676007" cy="498698"/>
          </a:xfrm>
          <a:prstGeom prst="line">
            <a:avLst/>
          </a:prstGeom>
          <a:ln w="38100">
            <a:solidFill>
              <a:srgbClr val="E84A2E"/>
            </a:solidFill>
          </a:ln>
        </p:spPr>
        <p:style>
          <a:lnRef idx="1">
            <a:schemeClr val="accent2"/>
          </a:lnRef>
          <a:fillRef idx="0">
            <a:schemeClr val="accent2"/>
          </a:fillRef>
          <a:effectRef idx="0">
            <a:schemeClr val="accent2"/>
          </a:effectRef>
          <a:fontRef idx="minor">
            <a:schemeClr val="tx1"/>
          </a:fontRef>
        </p:style>
      </p:cxnSp>
      <p:sp>
        <p:nvSpPr>
          <p:cNvPr id="52" name="Rectangle 51">
            <a:extLst>
              <a:ext uri="{FF2B5EF4-FFF2-40B4-BE49-F238E27FC236}">
                <a16:creationId xmlns:a16="http://schemas.microsoft.com/office/drawing/2014/main" id="{864349D2-79E6-B305-20A6-8952C41EED53}"/>
              </a:ext>
            </a:extLst>
          </p:cNvPr>
          <p:cNvSpPr/>
          <p:nvPr/>
        </p:nvSpPr>
        <p:spPr>
          <a:xfrm>
            <a:off x="8068338" y="1426830"/>
            <a:ext cx="843460" cy="617422"/>
          </a:xfrm>
          <a:prstGeom prst="rect">
            <a:avLst/>
          </a:prstGeom>
          <a:noFill/>
          <a:ln w="38100">
            <a:solidFill>
              <a:srgbClr val="E84A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 name="Straight Connector 53">
            <a:extLst>
              <a:ext uri="{FF2B5EF4-FFF2-40B4-BE49-F238E27FC236}">
                <a16:creationId xmlns:a16="http://schemas.microsoft.com/office/drawing/2014/main" id="{E7F837F2-0A40-80B8-FF78-A5D715975174}"/>
              </a:ext>
            </a:extLst>
          </p:cNvPr>
          <p:cNvCxnSpPr>
            <a:cxnSpLocks/>
          </p:cNvCxnSpPr>
          <p:nvPr/>
        </p:nvCxnSpPr>
        <p:spPr>
          <a:xfrm flipV="1">
            <a:off x="7408288" y="2056222"/>
            <a:ext cx="660050" cy="162960"/>
          </a:xfrm>
          <a:prstGeom prst="line">
            <a:avLst/>
          </a:prstGeom>
          <a:ln w="38100">
            <a:solidFill>
              <a:srgbClr val="E84A2E"/>
            </a:solidFill>
          </a:ln>
        </p:spPr>
        <p:style>
          <a:lnRef idx="1">
            <a:schemeClr val="accent2"/>
          </a:lnRef>
          <a:fillRef idx="0">
            <a:schemeClr val="accent2"/>
          </a:fillRef>
          <a:effectRef idx="0">
            <a:schemeClr val="accent2"/>
          </a:effectRef>
          <a:fontRef idx="minor">
            <a:schemeClr val="tx1"/>
          </a:fontRef>
        </p:style>
      </p:cxnSp>
      <p:sp>
        <p:nvSpPr>
          <p:cNvPr id="57" name="TextBox 56">
            <a:extLst>
              <a:ext uri="{FF2B5EF4-FFF2-40B4-BE49-F238E27FC236}">
                <a16:creationId xmlns:a16="http://schemas.microsoft.com/office/drawing/2014/main" id="{6FE1ED2A-4746-FA1C-4956-FFB3F566FD42}"/>
              </a:ext>
            </a:extLst>
          </p:cNvPr>
          <p:cNvSpPr txBox="1"/>
          <p:nvPr/>
        </p:nvSpPr>
        <p:spPr>
          <a:xfrm>
            <a:off x="7827621" y="2123372"/>
            <a:ext cx="1760436" cy="338554"/>
          </a:xfrm>
          <a:prstGeom prst="rect">
            <a:avLst/>
          </a:prstGeom>
          <a:noFill/>
        </p:spPr>
        <p:txBody>
          <a:bodyPr wrap="square" rtlCol="0">
            <a:spAutoFit/>
          </a:bodyPr>
          <a:lstStyle/>
          <a:p>
            <a:r>
              <a:rPr lang="en-US" sz="1600" b="1" dirty="0"/>
              <a:t>Bromoform 0.6M</a:t>
            </a:r>
          </a:p>
        </p:txBody>
      </p:sp>
      <p:sp>
        <p:nvSpPr>
          <p:cNvPr id="59" name="TextBox 58">
            <a:extLst>
              <a:ext uri="{FF2B5EF4-FFF2-40B4-BE49-F238E27FC236}">
                <a16:creationId xmlns:a16="http://schemas.microsoft.com/office/drawing/2014/main" id="{5919238B-0E68-8C8C-BD8F-4E39DDA82F33}"/>
              </a:ext>
            </a:extLst>
          </p:cNvPr>
          <p:cNvSpPr txBox="1"/>
          <p:nvPr/>
        </p:nvSpPr>
        <p:spPr>
          <a:xfrm>
            <a:off x="52559" y="4058360"/>
            <a:ext cx="6594307" cy="369332"/>
          </a:xfrm>
          <a:prstGeom prst="rect">
            <a:avLst/>
          </a:prstGeom>
          <a:noFill/>
        </p:spPr>
        <p:txBody>
          <a:bodyPr wrap="square">
            <a:spAutoFit/>
          </a:bodyPr>
          <a:lstStyle/>
          <a:p>
            <a:r>
              <a:rPr kumimoji="0" lang="en-US" sz="1800" b="1" i="0" u="none" strike="noStrike" kern="1200" cap="none" spc="0" normalizeH="0" baseline="0" noProof="0" dirty="0">
                <a:ln>
                  <a:noFill/>
                </a:ln>
                <a:solidFill>
                  <a:srgbClr val="6F6F6F">
                    <a:lumMod val="75000"/>
                  </a:srgbClr>
                </a:solidFill>
                <a:effectLst/>
                <a:uLnTx/>
                <a:uFillTx/>
                <a:latin typeface="IBM Plex Sans" panose="020B0503050203000203" pitchFamily="34" charset="0"/>
              </a:rPr>
              <a:t>Results: Aggregation and Penetration Observed</a:t>
            </a:r>
            <a:endParaRPr lang="en-US" dirty="0"/>
          </a:p>
        </p:txBody>
      </p:sp>
      <p:grpSp>
        <p:nvGrpSpPr>
          <p:cNvPr id="61" name="Group 60">
            <a:extLst>
              <a:ext uri="{FF2B5EF4-FFF2-40B4-BE49-F238E27FC236}">
                <a16:creationId xmlns:a16="http://schemas.microsoft.com/office/drawing/2014/main" id="{73CAA22B-613F-0DAD-8FD4-C0604E07E20C}"/>
              </a:ext>
            </a:extLst>
          </p:cNvPr>
          <p:cNvGrpSpPr/>
          <p:nvPr/>
        </p:nvGrpSpPr>
        <p:grpSpPr>
          <a:xfrm>
            <a:off x="83229" y="4425368"/>
            <a:ext cx="2737373" cy="1853714"/>
            <a:chOff x="22460308" y="19617170"/>
            <a:chExt cx="4567505" cy="3093056"/>
          </a:xfrm>
        </p:grpSpPr>
        <p:sp>
          <p:nvSpPr>
            <p:cNvPr id="62" name="TextBox 61">
              <a:extLst>
                <a:ext uri="{FF2B5EF4-FFF2-40B4-BE49-F238E27FC236}">
                  <a16:creationId xmlns:a16="http://schemas.microsoft.com/office/drawing/2014/main" id="{6B22E24E-74E1-E091-DC2D-282A9FCE049B}"/>
                </a:ext>
              </a:extLst>
            </p:cNvPr>
            <p:cNvSpPr txBox="1"/>
            <p:nvPr/>
          </p:nvSpPr>
          <p:spPr>
            <a:xfrm>
              <a:off x="22460308" y="20624472"/>
              <a:ext cx="1167095" cy="1078450"/>
            </a:xfrm>
            <a:prstGeom prst="rect">
              <a:avLst/>
            </a:prstGeom>
            <a:noFill/>
          </p:spPr>
          <p:txBody>
            <a:bodyPr wrap="square" rtlCol="0">
              <a:spAutoFit/>
            </a:bodyPr>
            <a:lstStyle/>
            <a:p>
              <a:r>
                <a:rPr lang="en-US" b="1" dirty="0"/>
                <a:t>0.6M </a:t>
              </a:r>
            </a:p>
            <a:p>
              <a:r>
                <a:rPr lang="en-US" b="1" dirty="0"/>
                <a:t>10 ns</a:t>
              </a:r>
            </a:p>
          </p:txBody>
        </p:sp>
        <p:pic>
          <p:nvPicPr>
            <p:cNvPr id="63" name="Picture 62">
              <a:extLst>
                <a:ext uri="{FF2B5EF4-FFF2-40B4-BE49-F238E27FC236}">
                  <a16:creationId xmlns:a16="http://schemas.microsoft.com/office/drawing/2014/main" id="{7EF20F5F-B1F4-F19B-A0A4-95976BAAD07D}"/>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a:off x="23574868" y="19617170"/>
              <a:ext cx="3452945" cy="3093056"/>
            </a:xfrm>
            <a:prstGeom prst="rect">
              <a:avLst/>
            </a:prstGeom>
            <a:ln>
              <a:solidFill>
                <a:schemeClr val="tx1"/>
              </a:solidFill>
            </a:ln>
          </p:spPr>
        </p:pic>
      </p:grpSp>
      <p:grpSp>
        <p:nvGrpSpPr>
          <p:cNvPr id="64" name="Group 63">
            <a:extLst>
              <a:ext uri="{FF2B5EF4-FFF2-40B4-BE49-F238E27FC236}">
                <a16:creationId xmlns:a16="http://schemas.microsoft.com/office/drawing/2014/main" id="{FFD91E8D-110C-6AA8-75A9-D02116D7B010}"/>
              </a:ext>
            </a:extLst>
          </p:cNvPr>
          <p:cNvGrpSpPr/>
          <p:nvPr/>
        </p:nvGrpSpPr>
        <p:grpSpPr>
          <a:xfrm>
            <a:off x="3183722" y="4458482"/>
            <a:ext cx="3155826" cy="1861412"/>
            <a:chOff x="26846070" y="20190887"/>
            <a:chExt cx="4604829" cy="2716083"/>
          </a:xfrm>
        </p:grpSpPr>
        <p:sp>
          <p:nvSpPr>
            <p:cNvPr id="65" name="TextBox 64">
              <a:extLst>
                <a:ext uri="{FF2B5EF4-FFF2-40B4-BE49-F238E27FC236}">
                  <a16:creationId xmlns:a16="http://schemas.microsoft.com/office/drawing/2014/main" id="{5728D863-0149-2EDC-F064-5868DB585BAB}"/>
                </a:ext>
              </a:extLst>
            </p:cNvPr>
            <p:cNvSpPr txBox="1"/>
            <p:nvPr/>
          </p:nvSpPr>
          <p:spPr>
            <a:xfrm>
              <a:off x="26846070" y="20848120"/>
              <a:ext cx="1314640" cy="943095"/>
            </a:xfrm>
            <a:prstGeom prst="rect">
              <a:avLst/>
            </a:prstGeom>
            <a:noFill/>
          </p:spPr>
          <p:txBody>
            <a:bodyPr wrap="square" rtlCol="0">
              <a:spAutoFit/>
            </a:bodyPr>
            <a:lstStyle/>
            <a:p>
              <a:r>
                <a:rPr lang="en-US" b="1" dirty="0"/>
                <a:t>0.2M</a:t>
              </a:r>
            </a:p>
            <a:p>
              <a:r>
                <a:rPr lang="en-US" b="1" dirty="0"/>
                <a:t>260ns</a:t>
              </a:r>
            </a:p>
          </p:txBody>
        </p:sp>
        <p:pic>
          <p:nvPicPr>
            <p:cNvPr id="66" name="Picture 65" descr="A close-up of a necklace&#10;&#10;Description automatically generated with low confidence">
              <a:extLst>
                <a:ext uri="{FF2B5EF4-FFF2-40B4-BE49-F238E27FC236}">
                  <a16:creationId xmlns:a16="http://schemas.microsoft.com/office/drawing/2014/main" id="{304E0548-0D5E-BE19-A507-221282AE53CE}"/>
                </a:ext>
              </a:extLst>
            </p:cNvPr>
            <p:cNvPicPr>
              <a:picLocks noChangeAspect="1"/>
            </p:cNvPicPr>
            <p:nvPr/>
          </p:nvPicPr>
          <p:blipFill rotWithShape="1">
            <a:blip r:embed="rId18" cstate="print">
              <a:extLst>
                <a:ext uri="{28A0092B-C50C-407E-A947-70E740481C1C}">
                  <a14:useLocalDpi xmlns:a14="http://schemas.microsoft.com/office/drawing/2010/main"/>
                </a:ext>
              </a:extLst>
            </a:blip>
            <a:srcRect/>
            <a:stretch/>
          </p:blipFill>
          <p:spPr>
            <a:xfrm>
              <a:off x="27973705" y="20190887"/>
              <a:ext cx="3477194" cy="2716083"/>
            </a:xfrm>
            <a:prstGeom prst="rect">
              <a:avLst/>
            </a:prstGeom>
            <a:ln>
              <a:solidFill>
                <a:schemeClr val="tx1"/>
              </a:solidFill>
            </a:ln>
          </p:spPr>
        </p:pic>
      </p:grpSp>
      <p:grpSp>
        <p:nvGrpSpPr>
          <p:cNvPr id="67" name="Group 66">
            <a:extLst>
              <a:ext uri="{FF2B5EF4-FFF2-40B4-BE49-F238E27FC236}">
                <a16:creationId xmlns:a16="http://schemas.microsoft.com/office/drawing/2014/main" id="{CCB31523-C05D-F8C6-C46D-5221C5158C35}"/>
              </a:ext>
            </a:extLst>
          </p:cNvPr>
          <p:cNvGrpSpPr/>
          <p:nvPr/>
        </p:nvGrpSpPr>
        <p:grpSpPr>
          <a:xfrm>
            <a:off x="8214784" y="3426465"/>
            <a:ext cx="3525049" cy="2862760"/>
            <a:chOff x="24673445" y="13466435"/>
            <a:chExt cx="6405889" cy="5199452"/>
          </a:xfrm>
        </p:grpSpPr>
        <p:grpSp>
          <p:nvGrpSpPr>
            <p:cNvPr id="68" name="Group 67">
              <a:extLst>
                <a:ext uri="{FF2B5EF4-FFF2-40B4-BE49-F238E27FC236}">
                  <a16:creationId xmlns:a16="http://schemas.microsoft.com/office/drawing/2014/main" id="{75D0A10B-4802-DE2C-0DFE-F650B7DB05E5}"/>
                </a:ext>
              </a:extLst>
            </p:cNvPr>
            <p:cNvGrpSpPr/>
            <p:nvPr/>
          </p:nvGrpSpPr>
          <p:grpSpPr>
            <a:xfrm>
              <a:off x="24673445" y="13969211"/>
              <a:ext cx="6340119" cy="4696676"/>
              <a:chOff x="252732" y="0"/>
              <a:chExt cx="9541591" cy="6992558"/>
            </a:xfrm>
          </p:grpSpPr>
          <p:pic>
            <p:nvPicPr>
              <p:cNvPr id="71" name="Picture 70">
                <a:extLst>
                  <a:ext uri="{FF2B5EF4-FFF2-40B4-BE49-F238E27FC236}">
                    <a16:creationId xmlns:a16="http://schemas.microsoft.com/office/drawing/2014/main" id="{CFC875A5-56AE-F383-CC19-58412D6E0CCD}"/>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252732" y="0"/>
                <a:ext cx="5196526" cy="6858000"/>
              </a:xfrm>
              <a:prstGeom prst="rect">
                <a:avLst/>
              </a:prstGeom>
            </p:spPr>
          </p:pic>
          <p:pic>
            <p:nvPicPr>
              <p:cNvPr id="72" name="Picture 2">
                <a:extLst>
                  <a:ext uri="{FF2B5EF4-FFF2-40B4-BE49-F238E27FC236}">
                    <a16:creationId xmlns:a16="http://schemas.microsoft.com/office/drawing/2014/main" id="{CC66E883-BF1F-F92D-7031-C4BF920CB1E9}"/>
                  </a:ext>
                </a:extLst>
              </p:cNvPr>
              <p:cNvPicPr>
                <a:picLocks noChangeAspect="1" noChangeArrowheads="1"/>
              </p:cNvPicPr>
              <p:nvPr/>
            </p:nvPicPr>
            <p:blipFill rotWithShape="1">
              <a:blip r:embed="rId20" cstate="print">
                <a:extLst>
                  <a:ext uri="{28A0092B-C50C-407E-A947-70E740481C1C}">
                    <a14:useLocalDpi xmlns:a14="http://schemas.microsoft.com/office/drawing/2010/main"/>
                  </a:ext>
                </a:extLst>
              </a:blip>
              <a:srcRect/>
              <a:stretch/>
            </p:blipFill>
            <p:spPr bwMode="auto">
              <a:xfrm>
                <a:off x="5921853" y="2855"/>
                <a:ext cx="3872470" cy="2064835"/>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4">
                <a:extLst>
                  <a:ext uri="{FF2B5EF4-FFF2-40B4-BE49-F238E27FC236}">
                    <a16:creationId xmlns:a16="http://schemas.microsoft.com/office/drawing/2014/main" id="{A3E8BFEA-784F-B3B3-F97A-0D42C375AFE2}"/>
                  </a:ext>
                </a:extLst>
              </p:cNvPr>
              <p:cNvPicPr>
                <a:picLocks noChangeAspect="1" noChangeArrowheads="1"/>
              </p:cNvPicPr>
              <p:nvPr/>
            </p:nvPicPr>
            <p:blipFill rotWithShape="1">
              <a:blip r:embed="rId21" cstate="print">
                <a:extLst>
                  <a:ext uri="{28A0092B-C50C-407E-A947-70E740481C1C}">
                    <a14:useLocalDpi xmlns:a14="http://schemas.microsoft.com/office/drawing/2010/main"/>
                  </a:ext>
                </a:extLst>
              </a:blip>
              <a:srcRect/>
              <a:stretch/>
            </p:blipFill>
            <p:spPr bwMode="auto">
              <a:xfrm>
                <a:off x="5921851" y="2144968"/>
                <a:ext cx="3872471" cy="2064835"/>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6">
                <a:extLst>
                  <a:ext uri="{FF2B5EF4-FFF2-40B4-BE49-F238E27FC236}">
                    <a16:creationId xmlns:a16="http://schemas.microsoft.com/office/drawing/2014/main" id="{6CD6A787-D753-F420-BB49-4AFCD4103356}"/>
                  </a:ext>
                </a:extLst>
              </p:cNvPr>
              <p:cNvPicPr>
                <a:picLocks noChangeAspect="1" noChangeArrowheads="1"/>
              </p:cNvPicPr>
              <p:nvPr/>
            </p:nvPicPr>
            <p:blipFill rotWithShape="1">
              <a:blip r:embed="rId22" cstate="print">
                <a:extLst>
                  <a:ext uri="{28A0092B-C50C-407E-A947-70E740481C1C}">
                    <a14:useLocalDpi xmlns:a14="http://schemas.microsoft.com/office/drawing/2010/main"/>
                  </a:ext>
                </a:extLst>
              </a:blip>
              <a:srcRect/>
              <a:stretch/>
            </p:blipFill>
            <p:spPr bwMode="auto">
              <a:xfrm>
                <a:off x="5921851" y="4277124"/>
                <a:ext cx="3872472" cy="2715434"/>
              </a:xfrm>
              <a:prstGeom prst="rect">
                <a:avLst/>
              </a:prstGeom>
              <a:noFill/>
              <a:extLst>
                <a:ext uri="{909E8E84-426E-40DD-AFC4-6F175D3DCCD1}">
                  <a14:hiddenFill xmlns:a14="http://schemas.microsoft.com/office/drawing/2010/main">
                    <a:solidFill>
                      <a:srgbClr val="FFFFFF"/>
                    </a:solidFill>
                  </a14:hiddenFill>
                </a:ext>
              </a:extLst>
            </p:spPr>
          </p:pic>
        </p:grpSp>
        <p:sp>
          <p:nvSpPr>
            <p:cNvPr id="69" name="TextBox 68">
              <a:extLst>
                <a:ext uri="{FF2B5EF4-FFF2-40B4-BE49-F238E27FC236}">
                  <a16:creationId xmlns:a16="http://schemas.microsoft.com/office/drawing/2014/main" id="{CFBE923B-B273-A077-39DD-D36935C945CC}"/>
                </a:ext>
              </a:extLst>
            </p:cNvPr>
            <p:cNvSpPr txBox="1"/>
            <p:nvPr/>
          </p:nvSpPr>
          <p:spPr>
            <a:xfrm>
              <a:off x="25376429" y="13466435"/>
              <a:ext cx="2440444" cy="670795"/>
            </a:xfrm>
            <a:prstGeom prst="rect">
              <a:avLst/>
            </a:prstGeom>
            <a:noFill/>
          </p:spPr>
          <p:txBody>
            <a:bodyPr wrap="square" rtlCol="0">
              <a:spAutoFit/>
            </a:bodyPr>
            <a:lstStyle/>
            <a:p>
              <a:r>
                <a:rPr lang="en-US" dirty="0"/>
                <a:t>Experiment</a:t>
              </a:r>
            </a:p>
          </p:txBody>
        </p:sp>
        <p:sp>
          <p:nvSpPr>
            <p:cNvPr id="70" name="TextBox 69">
              <a:extLst>
                <a:ext uri="{FF2B5EF4-FFF2-40B4-BE49-F238E27FC236}">
                  <a16:creationId xmlns:a16="http://schemas.microsoft.com/office/drawing/2014/main" id="{7EA53946-1769-6BF4-ECC2-CED31DABC6AD}"/>
                </a:ext>
              </a:extLst>
            </p:cNvPr>
            <p:cNvSpPr txBox="1"/>
            <p:nvPr/>
          </p:nvSpPr>
          <p:spPr>
            <a:xfrm>
              <a:off x="28506189" y="13474590"/>
              <a:ext cx="2573145" cy="670795"/>
            </a:xfrm>
            <a:prstGeom prst="rect">
              <a:avLst/>
            </a:prstGeom>
            <a:noFill/>
          </p:spPr>
          <p:txBody>
            <a:bodyPr wrap="square" rtlCol="0">
              <a:spAutoFit/>
            </a:bodyPr>
            <a:lstStyle/>
            <a:p>
              <a:r>
                <a:rPr lang="en-US" dirty="0"/>
                <a:t>MD Results</a:t>
              </a:r>
            </a:p>
          </p:txBody>
        </p:sp>
      </p:grpSp>
      <p:pic>
        <p:nvPicPr>
          <p:cNvPr id="3" name="Picture 2" descr="Shape, arrow&#10;&#10;Description automatically generated">
            <a:extLst>
              <a:ext uri="{FF2B5EF4-FFF2-40B4-BE49-F238E27FC236}">
                <a16:creationId xmlns:a16="http://schemas.microsoft.com/office/drawing/2014/main" id="{696D2F06-6D2B-2955-F67A-96893F26AAC7}"/>
              </a:ext>
            </a:extLst>
          </p:cNvPr>
          <p:cNvPicPr>
            <a:picLocks noChangeAspect="1"/>
          </p:cNvPicPr>
          <p:nvPr/>
        </p:nvPicPr>
        <p:blipFill rotWithShape="1">
          <a:blip r:embed="rId23" cstate="print">
            <a:extLst>
              <a:ext uri="{28A0092B-C50C-407E-A947-70E740481C1C}">
                <a14:useLocalDpi xmlns:a14="http://schemas.microsoft.com/office/drawing/2010/main"/>
              </a:ext>
            </a:extLst>
          </a:blip>
          <a:srcRect/>
          <a:stretch/>
        </p:blipFill>
        <p:spPr>
          <a:xfrm>
            <a:off x="9961753" y="1487494"/>
            <a:ext cx="1796321" cy="1825366"/>
          </a:xfrm>
          <a:prstGeom prst="rect">
            <a:avLst/>
          </a:prstGeom>
        </p:spPr>
      </p:pic>
      <p:sp>
        <p:nvSpPr>
          <p:cNvPr id="5" name="TextBox 4">
            <a:extLst>
              <a:ext uri="{FF2B5EF4-FFF2-40B4-BE49-F238E27FC236}">
                <a16:creationId xmlns:a16="http://schemas.microsoft.com/office/drawing/2014/main" id="{E6511D01-EC37-702E-9B16-A24B0135672C}"/>
              </a:ext>
            </a:extLst>
          </p:cNvPr>
          <p:cNvSpPr txBox="1"/>
          <p:nvPr/>
        </p:nvSpPr>
        <p:spPr>
          <a:xfrm>
            <a:off x="10100689" y="6345241"/>
            <a:ext cx="2183789" cy="523220"/>
          </a:xfrm>
          <a:prstGeom prst="rect">
            <a:avLst/>
          </a:prstGeom>
          <a:noFill/>
        </p:spPr>
        <p:txBody>
          <a:bodyPr wrap="square">
            <a:spAutoFit/>
          </a:bodyPr>
          <a:lstStyle/>
          <a:p>
            <a:r>
              <a:rPr lang="en-US" sz="1400" dirty="0"/>
              <a:t>Work supported by the </a:t>
            </a:r>
            <a:r>
              <a:rPr lang="en-US" sz="1400" b="1" dirty="0"/>
              <a:t>NSF </a:t>
            </a:r>
          </a:p>
          <a:p>
            <a:r>
              <a:rPr lang="en-US" sz="1400" dirty="0"/>
              <a:t>Grant No. DBI-1548297</a:t>
            </a:r>
          </a:p>
        </p:txBody>
      </p:sp>
    </p:spTree>
    <p:extLst>
      <p:ext uri="{BB962C8B-B14F-4D97-AF65-F5344CB8AC3E}">
        <p14:creationId xmlns:p14="http://schemas.microsoft.com/office/powerpoint/2010/main" val="12753630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Shape 12">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Isosceles Triangle 20">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985A3C9-6A30-CA0E-FD01-6F7DA367E695}"/>
              </a:ext>
            </a:extLst>
          </p:cNvPr>
          <p:cNvSpPr/>
          <p:nvPr/>
        </p:nvSpPr>
        <p:spPr>
          <a:xfrm>
            <a:off x="0" y="6353069"/>
            <a:ext cx="12192000" cy="486460"/>
          </a:xfrm>
          <a:prstGeom prst="rect">
            <a:avLst/>
          </a:prstGeom>
          <a:solidFill>
            <a:srgbClr val="FFC000"/>
          </a:solidFill>
          <a:ln/>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l" defTabSz="914621"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IBM Plex Sans Regular"/>
                <a:ea typeface="+mn-ea"/>
                <a:cs typeface="+mn-cs"/>
              </a:rPr>
              <a:t>Kevin José Cheng / </a:t>
            </a:r>
            <a:r>
              <a:rPr kumimoji="0" lang="en-US" sz="2400" b="0" i="0" u="none" strike="noStrike" kern="1200" cap="none" spc="0" normalizeH="0" baseline="0" noProof="0" dirty="0">
                <a:ln>
                  <a:noFill/>
                </a:ln>
                <a:solidFill>
                  <a:srgbClr val="000000"/>
                </a:solidFill>
                <a:effectLst/>
                <a:uLnTx/>
                <a:uFillTx/>
                <a:latin typeface="IBM Plex Sans Regular"/>
                <a:ea typeface="+mn-ea"/>
                <a:cs typeface="+mn-cs"/>
                <a:hlinkClick r:id="rId3"/>
              </a:rPr>
              <a:t>kevin.jose.cheng@ibm.com</a:t>
            </a:r>
            <a:r>
              <a:rPr kumimoji="0" lang="en-US" sz="2400" b="0" i="0" u="none" strike="noStrike" kern="1200" cap="none" spc="0" normalizeH="0" baseline="0" noProof="0" dirty="0">
                <a:ln>
                  <a:noFill/>
                </a:ln>
                <a:solidFill>
                  <a:srgbClr val="000000"/>
                </a:solidFill>
                <a:effectLst/>
                <a:uLnTx/>
                <a:uFillTx/>
                <a:latin typeface="IBM Plex Sans Regular"/>
                <a:ea typeface="+mn-ea"/>
                <a:cs typeface="+mn-cs"/>
              </a:rPr>
              <a:t> / </a:t>
            </a:r>
            <a:r>
              <a:rPr kumimoji="0" lang="en-US" sz="2400" b="0" i="0" u="none" strike="noStrike" kern="1200" cap="none" spc="0" normalizeH="0" baseline="0" noProof="0" dirty="0">
                <a:ln>
                  <a:noFill/>
                </a:ln>
                <a:solidFill>
                  <a:srgbClr val="000000"/>
                </a:solidFill>
                <a:effectLst/>
                <a:uLnTx/>
                <a:uFillTx/>
                <a:latin typeface="IBM Plex Sans Regular"/>
                <a:ea typeface="+mn-ea"/>
                <a:cs typeface="+mn-cs"/>
                <a:hlinkClick r:id="rId4"/>
              </a:rPr>
              <a:t>kjcheng2@Illinois.edu</a:t>
            </a:r>
            <a:r>
              <a:rPr kumimoji="0" lang="en-US" sz="2400" b="0" i="0" u="none" strike="noStrike" kern="1200" cap="none" spc="0" normalizeH="0" baseline="0" noProof="0" dirty="0">
                <a:ln>
                  <a:noFill/>
                </a:ln>
                <a:solidFill>
                  <a:srgbClr val="000000"/>
                </a:solidFill>
                <a:effectLst/>
                <a:uLnTx/>
                <a:uFillTx/>
                <a:latin typeface="IBM Plex Sans Regular"/>
                <a:ea typeface="+mn-ea"/>
                <a:cs typeface="+mn-cs"/>
              </a:rPr>
              <a:t> </a:t>
            </a:r>
          </a:p>
        </p:txBody>
      </p:sp>
      <p:sp>
        <p:nvSpPr>
          <p:cNvPr id="16" name="Rectangle 15">
            <a:extLst>
              <a:ext uri="{FF2B5EF4-FFF2-40B4-BE49-F238E27FC236}">
                <a16:creationId xmlns:a16="http://schemas.microsoft.com/office/drawing/2014/main" id="{7C83AC0D-649E-7C0E-38EA-5D7A2F19DB5B}"/>
              </a:ext>
            </a:extLst>
          </p:cNvPr>
          <p:cNvSpPr/>
          <p:nvPr/>
        </p:nvSpPr>
        <p:spPr>
          <a:xfrm>
            <a:off x="1028505" y="17470"/>
            <a:ext cx="9304707" cy="972235"/>
          </a:xfrm>
          <a:prstGeom prst="rect">
            <a:avLst/>
          </a:prstGeom>
          <a:gradFill>
            <a:gsLst>
              <a:gs pos="21000">
                <a:srgbClr val="D0E3FF"/>
              </a:gs>
              <a:gs pos="47000">
                <a:schemeClr val="accent1">
                  <a:lumMod val="21667"/>
                  <a:lumOff val="78333"/>
                </a:schemeClr>
              </a:gs>
              <a:gs pos="67000">
                <a:schemeClr val="accent1">
                  <a:lumMod val="19000"/>
                  <a:lumOff val="81000"/>
                </a:schemeClr>
              </a:gs>
              <a:gs pos="90000">
                <a:schemeClr val="accent4">
                  <a:lumMod val="20000"/>
                  <a:lumOff val="80000"/>
                </a:schemeClr>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8">
            <a:extLst>
              <a:ext uri="{FF2B5EF4-FFF2-40B4-BE49-F238E27FC236}">
                <a16:creationId xmlns:a16="http://schemas.microsoft.com/office/drawing/2014/main" id="{C6A53AC8-C3C6-EBE8-D34F-27973457A46D}"/>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4802" y="-60453"/>
            <a:ext cx="677403" cy="67740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D:\Google Drive\CCC\NSF_CCC logos\ccc_logo_ai_2_DS_BK_transparent.png">
            <a:extLst>
              <a:ext uri="{FF2B5EF4-FFF2-40B4-BE49-F238E27FC236}">
                <a16:creationId xmlns:a16="http://schemas.microsoft.com/office/drawing/2014/main" id="{0EEEE430-712F-3BF6-7F62-E5FA06030FA5}"/>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4635" y="482878"/>
            <a:ext cx="1803083" cy="69691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5BFAC7C7-B314-30D6-E744-1664E8584C4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415626" y="616264"/>
            <a:ext cx="1693961" cy="445320"/>
          </a:xfrm>
          <a:prstGeom prst="rect">
            <a:avLst/>
          </a:prstGeom>
        </p:spPr>
      </p:pic>
      <p:pic>
        <p:nvPicPr>
          <p:cNvPr id="24" name="Picture 23" descr="A picture containing logo&#10;&#10;Description automatically generated">
            <a:extLst>
              <a:ext uri="{FF2B5EF4-FFF2-40B4-BE49-F238E27FC236}">
                <a16:creationId xmlns:a16="http://schemas.microsoft.com/office/drawing/2014/main" id="{6394287E-C777-7798-1412-DCE8C77473D6}"/>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686899" y="-14902"/>
            <a:ext cx="1175739" cy="586302"/>
          </a:xfrm>
          <a:prstGeom prst="rect">
            <a:avLst/>
          </a:prstGeom>
        </p:spPr>
      </p:pic>
      <p:sp>
        <p:nvSpPr>
          <p:cNvPr id="25" name="TextBox 24">
            <a:extLst>
              <a:ext uri="{FF2B5EF4-FFF2-40B4-BE49-F238E27FC236}">
                <a16:creationId xmlns:a16="http://schemas.microsoft.com/office/drawing/2014/main" id="{218E223D-8B09-31CB-0DF6-0097E71BCDFC}"/>
              </a:ext>
            </a:extLst>
          </p:cNvPr>
          <p:cNvSpPr txBox="1"/>
          <p:nvPr/>
        </p:nvSpPr>
        <p:spPr>
          <a:xfrm>
            <a:off x="1028504" y="-2433"/>
            <a:ext cx="9304707" cy="954107"/>
          </a:xfrm>
          <a:prstGeom prst="rect">
            <a:avLst/>
          </a:prstGeom>
          <a:noFill/>
          <a:ln>
            <a:noFill/>
          </a:ln>
        </p:spPr>
        <p:txBody>
          <a:bodyPr wrap="square" rtlCol="0">
            <a:spAutoFit/>
          </a:bodyPr>
          <a:lstStyle/>
          <a:p>
            <a:pPr algn="ctr"/>
            <a:r>
              <a:rPr lang="en-US" sz="2800" b="1" dirty="0">
                <a:ln w="12700">
                  <a:solidFill>
                    <a:schemeClr val="tx1"/>
                  </a:solidFill>
                </a:ln>
                <a:solidFill>
                  <a:schemeClr val="accent4">
                    <a:lumMod val="60000"/>
                    <a:lumOff val="40000"/>
                  </a:schemeClr>
                </a:solidFill>
                <a:latin typeface="IBM Plex Sans" panose="020B0503050203000203" pitchFamily="34" charset="0"/>
              </a:rPr>
              <a:t>Studying Protein-Protein Interaction For Engineering Signaling pathways Using MD and AI (Project 2 of 2)</a:t>
            </a:r>
          </a:p>
        </p:txBody>
      </p:sp>
      <p:sp>
        <p:nvSpPr>
          <p:cNvPr id="29" name="Rectangle 4">
            <a:extLst>
              <a:ext uri="{FF2B5EF4-FFF2-40B4-BE49-F238E27FC236}">
                <a16:creationId xmlns:a16="http://schemas.microsoft.com/office/drawing/2014/main" id="{85854FE3-085D-2072-EF8E-281C39611C25}"/>
              </a:ext>
            </a:extLst>
          </p:cNvPr>
          <p:cNvSpPr/>
          <p:nvPr/>
        </p:nvSpPr>
        <p:spPr>
          <a:xfrm>
            <a:off x="4161521" y="812886"/>
            <a:ext cx="3373240" cy="246221"/>
          </a:xfrm>
          <a:prstGeom prst="rect">
            <a:avLst/>
          </a:prstGeom>
        </p:spPr>
        <p:txBody>
          <a:bodyPr wrap="square">
            <a:spAutoFit/>
          </a:bodyPr>
          <a:lstStyle/>
          <a:p>
            <a:pPr marL="0" marR="0" lvl="0" indent="0" algn="l" defTabSz="914621"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6F6F6F">
                    <a:lumMod val="75000"/>
                  </a:srgbClr>
                </a:solidFill>
                <a:effectLst/>
                <a:uLnTx/>
                <a:uFillTx/>
                <a:latin typeface="IBM Plex Sans" panose="020B0503050203000203" pitchFamily="34" charset="0"/>
              </a:rPr>
              <a:t>Kevin J. Cheng, </a:t>
            </a:r>
            <a:r>
              <a:rPr kumimoji="0" lang="en-US" sz="1000" b="1" i="0" u="none" strike="noStrike" kern="1200" cap="none" spc="0" normalizeH="0" baseline="0" noProof="0" dirty="0" err="1">
                <a:ln>
                  <a:noFill/>
                </a:ln>
                <a:solidFill>
                  <a:srgbClr val="6F6F6F">
                    <a:lumMod val="75000"/>
                  </a:srgbClr>
                </a:solidFill>
                <a:effectLst/>
                <a:uLnTx/>
                <a:uFillTx/>
                <a:latin typeface="IBM Plex Sans" panose="020B0503050203000203" pitchFamily="34" charset="0"/>
              </a:rPr>
              <a:t>Taras</a:t>
            </a:r>
            <a:r>
              <a:rPr kumimoji="0" lang="en-US" sz="1000" b="1" i="0" u="none" strike="noStrike" kern="1200" cap="none" spc="0" normalizeH="0" baseline="0" noProof="0" dirty="0">
                <a:ln>
                  <a:noFill/>
                </a:ln>
                <a:solidFill>
                  <a:srgbClr val="6F6F6F">
                    <a:lumMod val="75000"/>
                  </a:srgbClr>
                </a:solidFill>
                <a:effectLst/>
                <a:uLnTx/>
                <a:uFillTx/>
                <a:latin typeface="IBM Plex Sans" panose="020B0503050203000203" pitchFamily="34" charset="0"/>
              </a:rPr>
              <a:t> </a:t>
            </a:r>
            <a:r>
              <a:rPr kumimoji="0" lang="en-US" sz="1000" b="1" i="0" u="none" strike="noStrike" kern="1200" cap="none" spc="0" normalizeH="0" baseline="0" noProof="0" dirty="0" err="1">
                <a:ln>
                  <a:noFill/>
                </a:ln>
                <a:solidFill>
                  <a:srgbClr val="6F6F6F">
                    <a:lumMod val="75000"/>
                  </a:srgbClr>
                </a:solidFill>
                <a:effectLst/>
                <a:uLnTx/>
                <a:uFillTx/>
                <a:latin typeface="IBM Plex Sans" panose="020B0503050203000203" pitchFamily="34" charset="0"/>
              </a:rPr>
              <a:t>Pogorelov</a:t>
            </a:r>
            <a:r>
              <a:rPr lang="en-US" sz="1000" b="1" dirty="0">
                <a:solidFill>
                  <a:srgbClr val="6F6F6F">
                    <a:lumMod val="75000"/>
                  </a:srgbClr>
                </a:solidFill>
                <a:latin typeface="IBM Plex Sans" panose="020B0503050203000203" pitchFamily="34" charset="0"/>
              </a:rPr>
              <a:t>, Sara </a:t>
            </a:r>
            <a:r>
              <a:rPr lang="en-US" sz="1000" b="1" dirty="0" err="1">
                <a:solidFill>
                  <a:srgbClr val="6F6F6F">
                    <a:lumMod val="75000"/>
                  </a:srgbClr>
                </a:solidFill>
                <a:latin typeface="IBM Plex Sans" panose="020B0503050203000203" pitchFamily="34" charset="0"/>
              </a:rPr>
              <a:t>Capponi</a:t>
            </a:r>
            <a:endParaRPr kumimoji="0" lang="en-US" sz="1651" b="0" i="0" u="none" strike="noStrike" kern="1200" cap="none" spc="0" normalizeH="0" baseline="0" noProof="0" dirty="0">
              <a:ln>
                <a:noFill/>
              </a:ln>
              <a:solidFill>
                <a:srgbClr val="6F6F6F">
                  <a:lumMod val="75000"/>
                </a:srgbClr>
              </a:solidFill>
              <a:effectLst/>
              <a:uLnTx/>
              <a:uFillTx/>
              <a:latin typeface="IBM Plex Sans" panose="020B0503050203000203" pitchFamily="34" charset="0"/>
            </a:endParaRPr>
          </a:p>
        </p:txBody>
      </p:sp>
      <p:sp>
        <p:nvSpPr>
          <p:cNvPr id="31" name="TextBox 30">
            <a:extLst>
              <a:ext uri="{FF2B5EF4-FFF2-40B4-BE49-F238E27FC236}">
                <a16:creationId xmlns:a16="http://schemas.microsoft.com/office/drawing/2014/main" id="{B1311729-F1BF-E677-C1BC-B0C0A6317B2B}"/>
              </a:ext>
            </a:extLst>
          </p:cNvPr>
          <p:cNvSpPr txBox="1"/>
          <p:nvPr/>
        </p:nvSpPr>
        <p:spPr>
          <a:xfrm>
            <a:off x="-43174" y="1120038"/>
            <a:ext cx="7355729" cy="369332"/>
          </a:xfrm>
          <a:prstGeom prst="rect">
            <a:avLst/>
          </a:prstGeom>
          <a:noFill/>
        </p:spPr>
        <p:txBody>
          <a:bodyPr wrap="square">
            <a:spAutoFit/>
          </a:bodyPr>
          <a:lstStyle/>
          <a:p>
            <a:r>
              <a:rPr kumimoji="0" lang="en-US" sz="1800" b="1" i="0" u="none" strike="noStrike" kern="1200" cap="none" spc="0" normalizeH="0" baseline="0" noProof="0" dirty="0">
                <a:ln>
                  <a:noFill/>
                </a:ln>
                <a:solidFill>
                  <a:srgbClr val="6F6F6F">
                    <a:lumMod val="75000"/>
                  </a:srgbClr>
                </a:solidFill>
                <a:effectLst/>
                <a:uLnTx/>
                <a:uFillTx/>
                <a:latin typeface="IBM Plex Sans" panose="020B0503050203000203" pitchFamily="34" charset="0"/>
              </a:rPr>
              <a:t>Problem: What are the differences in </a:t>
            </a:r>
            <a:r>
              <a:rPr kumimoji="0" lang="en-US" sz="1800" b="1" i="0" u="none" strike="noStrike" kern="1200" cap="none" spc="0" normalizeH="0" baseline="0" noProof="0" dirty="0" err="1">
                <a:ln>
                  <a:noFill/>
                </a:ln>
                <a:solidFill>
                  <a:srgbClr val="6F6F6F">
                    <a:lumMod val="75000"/>
                  </a:srgbClr>
                </a:solidFill>
                <a:effectLst/>
                <a:uLnTx/>
                <a:uFillTx/>
                <a:latin typeface="IBM Plex Sans" panose="020B0503050203000203" pitchFamily="34" charset="0"/>
              </a:rPr>
              <a:t>Wnt</a:t>
            </a:r>
            <a:r>
              <a:rPr kumimoji="0" lang="en-US" sz="1800" b="1" i="0" u="none" strike="noStrike" kern="1200" cap="none" spc="0" normalizeH="0" baseline="0" noProof="0" dirty="0">
                <a:ln>
                  <a:noFill/>
                </a:ln>
                <a:solidFill>
                  <a:srgbClr val="6F6F6F">
                    <a:lumMod val="75000"/>
                  </a:srgbClr>
                </a:solidFill>
                <a:effectLst/>
                <a:uLnTx/>
                <a:uFillTx/>
                <a:latin typeface="IBM Plex Sans" panose="020B0503050203000203" pitchFamily="34" charset="0"/>
              </a:rPr>
              <a:t> Signaling pathways?</a:t>
            </a:r>
            <a:endParaRPr lang="en-US" dirty="0"/>
          </a:p>
        </p:txBody>
      </p:sp>
      <p:sp>
        <p:nvSpPr>
          <p:cNvPr id="39" name="TextBox 38">
            <a:extLst>
              <a:ext uri="{FF2B5EF4-FFF2-40B4-BE49-F238E27FC236}">
                <a16:creationId xmlns:a16="http://schemas.microsoft.com/office/drawing/2014/main" id="{04DD30B5-DC41-923B-B636-E71587872B1F}"/>
              </a:ext>
            </a:extLst>
          </p:cNvPr>
          <p:cNvSpPr txBox="1"/>
          <p:nvPr/>
        </p:nvSpPr>
        <p:spPr>
          <a:xfrm>
            <a:off x="6947628" y="1114486"/>
            <a:ext cx="5662090" cy="369332"/>
          </a:xfrm>
          <a:prstGeom prst="rect">
            <a:avLst/>
          </a:prstGeom>
          <a:noFill/>
        </p:spPr>
        <p:txBody>
          <a:bodyPr wrap="square">
            <a:spAutoFit/>
          </a:bodyPr>
          <a:lstStyle/>
          <a:p>
            <a:r>
              <a:rPr kumimoji="0" lang="en-US" sz="1800" b="1" i="0" u="none" strike="noStrike" kern="1200" cap="none" spc="0" normalizeH="0" baseline="0" noProof="0" dirty="0">
                <a:ln>
                  <a:noFill/>
                </a:ln>
                <a:solidFill>
                  <a:srgbClr val="6F6F6F">
                    <a:lumMod val="75000"/>
                  </a:srgbClr>
                </a:solidFill>
                <a:effectLst/>
                <a:uLnTx/>
                <a:uFillTx/>
                <a:latin typeface="IBM Plex Sans" panose="020B0503050203000203" pitchFamily="34" charset="0"/>
              </a:rPr>
              <a:t>Methodology: Molecular Dynamics Simulations </a:t>
            </a:r>
            <a:endParaRPr lang="en-US" dirty="0"/>
          </a:p>
        </p:txBody>
      </p:sp>
      <p:sp>
        <p:nvSpPr>
          <p:cNvPr id="48" name="TextBox 47">
            <a:extLst>
              <a:ext uri="{FF2B5EF4-FFF2-40B4-BE49-F238E27FC236}">
                <a16:creationId xmlns:a16="http://schemas.microsoft.com/office/drawing/2014/main" id="{DE2C67B7-58F9-7DF7-1E6C-8D6F17D72F93}"/>
              </a:ext>
            </a:extLst>
          </p:cNvPr>
          <p:cNvSpPr txBox="1"/>
          <p:nvPr/>
        </p:nvSpPr>
        <p:spPr>
          <a:xfrm>
            <a:off x="10065750" y="8679453"/>
            <a:ext cx="3397214" cy="338554"/>
          </a:xfrm>
          <a:prstGeom prst="rect">
            <a:avLst/>
          </a:prstGeom>
          <a:noFill/>
        </p:spPr>
        <p:txBody>
          <a:bodyPr wrap="square" rtlCol="0">
            <a:spAutoFit/>
          </a:bodyPr>
          <a:lstStyle/>
          <a:p>
            <a:r>
              <a:rPr lang="en-US" sz="1600" b="1" dirty="0"/>
              <a:t>Concentration 0.6M</a:t>
            </a:r>
          </a:p>
        </p:txBody>
      </p:sp>
      <p:sp>
        <p:nvSpPr>
          <p:cNvPr id="59" name="TextBox 58">
            <a:extLst>
              <a:ext uri="{FF2B5EF4-FFF2-40B4-BE49-F238E27FC236}">
                <a16:creationId xmlns:a16="http://schemas.microsoft.com/office/drawing/2014/main" id="{5919238B-0E68-8C8C-BD8F-4E39DDA82F33}"/>
              </a:ext>
            </a:extLst>
          </p:cNvPr>
          <p:cNvSpPr txBox="1"/>
          <p:nvPr/>
        </p:nvSpPr>
        <p:spPr>
          <a:xfrm>
            <a:off x="-50010" y="4072875"/>
            <a:ext cx="5102458" cy="369332"/>
          </a:xfrm>
          <a:prstGeom prst="rect">
            <a:avLst/>
          </a:prstGeom>
          <a:noFill/>
        </p:spPr>
        <p:txBody>
          <a:bodyPr wrap="square">
            <a:spAutoFit/>
          </a:bodyPr>
          <a:lstStyle/>
          <a:p>
            <a:r>
              <a:rPr kumimoji="0" lang="en-US" sz="1800" b="1" i="0" u="none" strike="noStrike" kern="1200" cap="none" spc="0" normalizeH="0" baseline="0" noProof="0" dirty="0">
                <a:ln>
                  <a:noFill/>
                </a:ln>
                <a:solidFill>
                  <a:srgbClr val="6F6F6F">
                    <a:lumMod val="75000"/>
                  </a:srgbClr>
                </a:solidFill>
                <a:effectLst/>
                <a:uLnTx/>
                <a:uFillTx/>
                <a:latin typeface="IBM Plex Sans" panose="020B0503050203000203" pitchFamily="34" charset="0"/>
              </a:rPr>
              <a:t>Serine-Palmitoleate  </a:t>
            </a:r>
            <a:r>
              <a:rPr kumimoji="0" lang="en-US" sz="1800" b="1" i="0" u="none" strike="noStrike" kern="1200" cap="none" spc="0" normalizeH="0" baseline="0" noProof="0" dirty="0" err="1">
                <a:ln>
                  <a:noFill/>
                </a:ln>
                <a:solidFill>
                  <a:srgbClr val="6F6F6F">
                    <a:lumMod val="75000"/>
                  </a:srgbClr>
                </a:solidFill>
                <a:effectLst/>
                <a:uLnTx/>
                <a:uFillTx/>
                <a:latin typeface="IBM Plex Sans" panose="020B0503050203000203" pitchFamily="34" charset="0"/>
              </a:rPr>
              <a:t>Paramaterization</a:t>
            </a:r>
            <a:endParaRPr lang="en-US" dirty="0"/>
          </a:p>
        </p:txBody>
      </p:sp>
      <p:grpSp>
        <p:nvGrpSpPr>
          <p:cNvPr id="3" name="Group 2">
            <a:extLst>
              <a:ext uri="{FF2B5EF4-FFF2-40B4-BE49-F238E27FC236}">
                <a16:creationId xmlns:a16="http://schemas.microsoft.com/office/drawing/2014/main" id="{910E839E-DDA6-ED32-C115-68EC4B42D513}"/>
              </a:ext>
            </a:extLst>
          </p:cNvPr>
          <p:cNvGrpSpPr/>
          <p:nvPr/>
        </p:nvGrpSpPr>
        <p:grpSpPr>
          <a:xfrm>
            <a:off x="-50011" y="1440004"/>
            <a:ext cx="7209731" cy="2261331"/>
            <a:chOff x="333770" y="7428678"/>
            <a:chExt cx="11606234" cy="3640294"/>
          </a:xfrm>
        </p:grpSpPr>
        <p:grpSp>
          <p:nvGrpSpPr>
            <p:cNvPr id="8" name="Group 7">
              <a:extLst>
                <a:ext uri="{FF2B5EF4-FFF2-40B4-BE49-F238E27FC236}">
                  <a16:creationId xmlns:a16="http://schemas.microsoft.com/office/drawing/2014/main" id="{4CB8F1F7-6208-AAE4-1F07-F4346EEBDB3F}"/>
                </a:ext>
              </a:extLst>
            </p:cNvPr>
            <p:cNvGrpSpPr/>
            <p:nvPr/>
          </p:nvGrpSpPr>
          <p:grpSpPr>
            <a:xfrm>
              <a:off x="8338774" y="8607767"/>
              <a:ext cx="3601230" cy="1258432"/>
              <a:chOff x="8164675" y="10489324"/>
              <a:chExt cx="3601230" cy="1258432"/>
            </a:xfrm>
          </p:grpSpPr>
          <p:pic>
            <p:nvPicPr>
              <p:cNvPr id="37" name="Picture 36">
                <a:extLst>
                  <a:ext uri="{FF2B5EF4-FFF2-40B4-BE49-F238E27FC236}">
                    <a16:creationId xmlns:a16="http://schemas.microsoft.com/office/drawing/2014/main" id="{8F47A287-565A-E95A-D161-D0FB8D5324ED}"/>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188057" y="10973943"/>
                <a:ext cx="3577848" cy="773813"/>
              </a:xfrm>
              <a:prstGeom prst="rect">
                <a:avLst/>
              </a:prstGeom>
              <a:ln>
                <a:solidFill>
                  <a:schemeClr val="tx1"/>
                </a:solidFill>
              </a:ln>
            </p:spPr>
          </p:pic>
          <p:pic>
            <p:nvPicPr>
              <p:cNvPr id="42" name="Picture 41">
                <a:extLst>
                  <a:ext uri="{FF2B5EF4-FFF2-40B4-BE49-F238E27FC236}">
                    <a16:creationId xmlns:a16="http://schemas.microsoft.com/office/drawing/2014/main" id="{A1895461-4BF9-02AE-42FE-7E3800527208}"/>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164675" y="10489324"/>
                <a:ext cx="3442499" cy="448286"/>
              </a:xfrm>
              <a:prstGeom prst="rect">
                <a:avLst/>
              </a:prstGeom>
              <a:ln>
                <a:solidFill>
                  <a:schemeClr val="tx1"/>
                </a:solidFill>
              </a:ln>
            </p:spPr>
          </p:pic>
        </p:grpSp>
        <p:grpSp>
          <p:nvGrpSpPr>
            <p:cNvPr id="9" name="Group 8">
              <a:extLst>
                <a:ext uri="{FF2B5EF4-FFF2-40B4-BE49-F238E27FC236}">
                  <a16:creationId xmlns:a16="http://schemas.microsoft.com/office/drawing/2014/main" id="{6CF9FDF4-166A-50E1-525F-16BB1EF71BF0}"/>
                </a:ext>
              </a:extLst>
            </p:cNvPr>
            <p:cNvGrpSpPr/>
            <p:nvPr/>
          </p:nvGrpSpPr>
          <p:grpSpPr>
            <a:xfrm>
              <a:off x="6381851" y="7428678"/>
              <a:ext cx="3634535" cy="3600450"/>
              <a:chOff x="7494120" y="8189493"/>
              <a:chExt cx="3634535" cy="3600450"/>
            </a:xfrm>
          </p:grpSpPr>
          <p:pic>
            <p:nvPicPr>
              <p:cNvPr id="32" name="Picture 31">
                <a:extLst>
                  <a:ext uri="{FF2B5EF4-FFF2-40B4-BE49-F238E27FC236}">
                    <a16:creationId xmlns:a16="http://schemas.microsoft.com/office/drawing/2014/main" id="{F2DACB71-8F81-1444-0A0A-EC136AA63C80}"/>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494120" y="9105538"/>
                <a:ext cx="1903287" cy="2684405"/>
              </a:xfrm>
              <a:prstGeom prst="rect">
                <a:avLst/>
              </a:prstGeom>
              <a:ln>
                <a:solidFill>
                  <a:schemeClr val="tx1"/>
                </a:solidFill>
              </a:ln>
              <a:effectLst>
                <a:outerShdw blurRad="50800" dist="38100" dir="2700000" algn="tl" rotWithShape="0">
                  <a:prstClr val="black">
                    <a:alpha val="40000"/>
                  </a:prstClr>
                </a:outerShdw>
              </a:effectLst>
            </p:spPr>
          </p:pic>
          <p:sp>
            <p:nvSpPr>
              <p:cNvPr id="33" name="TextBox 32">
                <a:extLst>
                  <a:ext uri="{FF2B5EF4-FFF2-40B4-BE49-F238E27FC236}">
                    <a16:creationId xmlns:a16="http://schemas.microsoft.com/office/drawing/2014/main" id="{B88DF101-EA87-2AFF-9212-7184188F25F3}"/>
                  </a:ext>
                </a:extLst>
              </p:cNvPr>
              <p:cNvSpPr txBox="1"/>
              <p:nvPr/>
            </p:nvSpPr>
            <p:spPr>
              <a:xfrm>
                <a:off x="7666158" y="8189493"/>
                <a:ext cx="3462497" cy="743189"/>
              </a:xfrm>
              <a:prstGeom prst="rect">
                <a:avLst/>
              </a:prstGeom>
              <a:noFill/>
            </p:spPr>
            <p:txBody>
              <a:bodyPr wrap="square" rtlCol="0">
                <a:spAutoFit/>
              </a:bodyPr>
              <a:lstStyle/>
              <a:p>
                <a:r>
                  <a:rPr lang="en-US" sz="2400" b="1" dirty="0"/>
                  <a:t>PDB ID: 7KC4</a:t>
                </a:r>
              </a:p>
            </p:txBody>
          </p:sp>
        </p:grpSp>
        <p:grpSp>
          <p:nvGrpSpPr>
            <p:cNvPr id="10" name="Group 9">
              <a:extLst>
                <a:ext uri="{FF2B5EF4-FFF2-40B4-BE49-F238E27FC236}">
                  <a16:creationId xmlns:a16="http://schemas.microsoft.com/office/drawing/2014/main" id="{01E65AB0-6C1C-B73B-E0ED-938809B3707A}"/>
                </a:ext>
              </a:extLst>
            </p:cNvPr>
            <p:cNvGrpSpPr/>
            <p:nvPr/>
          </p:nvGrpSpPr>
          <p:grpSpPr>
            <a:xfrm>
              <a:off x="333770" y="7463526"/>
              <a:ext cx="6590563" cy="3605446"/>
              <a:chOff x="753986" y="7448852"/>
              <a:chExt cx="6590563" cy="3605446"/>
            </a:xfrm>
          </p:grpSpPr>
          <p:grpSp>
            <p:nvGrpSpPr>
              <p:cNvPr id="26" name="Group 25">
                <a:extLst>
                  <a:ext uri="{FF2B5EF4-FFF2-40B4-BE49-F238E27FC236}">
                    <a16:creationId xmlns:a16="http://schemas.microsoft.com/office/drawing/2014/main" id="{B4EFDA07-0DAB-276D-E01D-5E3E9B5EF5C4}"/>
                  </a:ext>
                </a:extLst>
              </p:cNvPr>
              <p:cNvGrpSpPr/>
              <p:nvPr/>
            </p:nvGrpSpPr>
            <p:grpSpPr>
              <a:xfrm>
                <a:off x="753986" y="7448852"/>
                <a:ext cx="6590563" cy="3605446"/>
                <a:chOff x="697019" y="7857079"/>
                <a:chExt cx="6590563" cy="3605446"/>
              </a:xfrm>
            </p:grpSpPr>
            <p:pic>
              <p:nvPicPr>
                <p:cNvPr id="28" name="Picture 24">
                  <a:extLst>
                    <a:ext uri="{FF2B5EF4-FFF2-40B4-BE49-F238E27FC236}">
                      <a16:creationId xmlns:a16="http://schemas.microsoft.com/office/drawing/2014/main" id="{3CD3F182-5EF6-131F-01BB-1984775CA686}"/>
                    </a:ext>
                  </a:extLst>
                </p:cNvPr>
                <p:cNvPicPr>
                  <a:picLocks noChangeAspect="1" noChangeArrowheads="1"/>
                </p:cNvPicPr>
                <p:nvPr/>
              </p:nvPicPr>
              <p:blipFill rotWithShape="1">
                <a:blip r:embed="rId12" cstate="print">
                  <a:extLst>
                    <a:ext uri="{28A0092B-C50C-407E-A947-70E740481C1C}">
                      <a14:useLocalDpi xmlns:a14="http://schemas.microsoft.com/office/drawing/2010/main"/>
                    </a:ext>
                  </a:extLst>
                </a:blip>
                <a:srcRect/>
                <a:stretch/>
              </p:blipFill>
              <p:spPr bwMode="auto">
                <a:xfrm>
                  <a:off x="697019" y="8741249"/>
                  <a:ext cx="5915520" cy="272127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F3F4F822-817F-4739-ADF9-D0FEA4AE708F}"/>
                    </a:ext>
                  </a:extLst>
                </p:cNvPr>
                <p:cNvSpPr txBox="1"/>
                <p:nvPr/>
              </p:nvSpPr>
              <p:spPr>
                <a:xfrm>
                  <a:off x="708025" y="7857079"/>
                  <a:ext cx="6579557" cy="743189"/>
                </a:xfrm>
                <a:prstGeom prst="rect">
                  <a:avLst/>
                </a:prstGeom>
                <a:noFill/>
              </p:spPr>
              <p:txBody>
                <a:bodyPr wrap="square" rtlCol="0">
                  <a:spAutoFit/>
                </a:bodyPr>
                <a:lstStyle/>
                <a:p>
                  <a:r>
                    <a:rPr lang="en-US" sz="2400" b="1" dirty="0"/>
                    <a:t>Biochemical Journey of </a:t>
                  </a:r>
                  <a:r>
                    <a:rPr lang="en-US" sz="2400" b="1" dirty="0" err="1"/>
                    <a:t>Wnt</a:t>
                  </a:r>
                  <a:endParaRPr lang="en-US" sz="2400" b="1" dirty="0"/>
                </a:p>
              </p:txBody>
            </p:sp>
          </p:grpSp>
          <p:sp>
            <p:nvSpPr>
              <p:cNvPr id="27" name="Rectangle 26">
                <a:extLst>
                  <a:ext uri="{FF2B5EF4-FFF2-40B4-BE49-F238E27FC236}">
                    <a16:creationId xmlns:a16="http://schemas.microsoft.com/office/drawing/2014/main" id="{F8FE918C-F309-8031-C005-CAFF5FA61DA6}"/>
                  </a:ext>
                </a:extLst>
              </p:cNvPr>
              <p:cNvSpPr/>
              <p:nvPr/>
            </p:nvSpPr>
            <p:spPr>
              <a:xfrm>
                <a:off x="3047917" y="8377853"/>
                <a:ext cx="1469379" cy="2585485"/>
              </a:xfrm>
              <a:prstGeom prst="rect">
                <a:avLst/>
              </a:prstGeom>
              <a:noFill/>
              <a:ln w="38100">
                <a:solidFill>
                  <a:srgbClr val="E84A2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8" name="Group 87">
            <a:extLst>
              <a:ext uri="{FF2B5EF4-FFF2-40B4-BE49-F238E27FC236}">
                <a16:creationId xmlns:a16="http://schemas.microsoft.com/office/drawing/2014/main" id="{6DCA3093-795E-30ED-6453-00C6608D1DDF}"/>
              </a:ext>
            </a:extLst>
          </p:cNvPr>
          <p:cNvGrpSpPr/>
          <p:nvPr/>
        </p:nvGrpSpPr>
        <p:grpSpPr>
          <a:xfrm>
            <a:off x="7407399" y="1613701"/>
            <a:ext cx="4339715" cy="2021930"/>
            <a:chOff x="7516326" y="1443501"/>
            <a:chExt cx="4339715" cy="2021930"/>
          </a:xfrm>
        </p:grpSpPr>
        <p:pic>
          <p:nvPicPr>
            <p:cNvPr id="53" name="Picture 52">
              <a:extLst>
                <a:ext uri="{FF2B5EF4-FFF2-40B4-BE49-F238E27FC236}">
                  <a16:creationId xmlns:a16="http://schemas.microsoft.com/office/drawing/2014/main" id="{30291239-0EB4-3BFA-A8E0-4BFE2714CB23}"/>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7531181" y="1491188"/>
              <a:ext cx="2109346" cy="1974243"/>
            </a:xfrm>
            <a:prstGeom prst="rect">
              <a:avLst/>
            </a:prstGeom>
            <a:ln>
              <a:solidFill>
                <a:schemeClr val="tx1"/>
              </a:solidFill>
            </a:ln>
          </p:spPr>
        </p:pic>
        <p:pic>
          <p:nvPicPr>
            <p:cNvPr id="55" name="Picture 54" descr="A close-up of a bracelet&#10;&#10;Description automatically generated with low confidence">
              <a:extLst>
                <a:ext uri="{FF2B5EF4-FFF2-40B4-BE49-F238E27FC236}">
                  <a16:creationId xmlns:a16="http://schemas.microsoft.com/office/drawing/2014/main" id="{9D175C61-751B-B23C-7B43-1085D3F44CD0}"/>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9788081" y="1487645"/>
              <a:ext cx="2067960" cy="1973406"/>
            </a:xfrm>
            <a:prstGeom prst="rect">
              <a:avLst/>
            </a:prstGeom>
            <a:ln>
              <a:solidFill>
                <a:schemeClr val="tx1"/>
              </a:solidFill>
            </a:ln>
          </p:spPr>
        </p:pic>
        <p:sp>
          <p:nvSpPr>
            <p:cNvPr id="56" name="TextBox 55">
              <a:extLst>
                <a:ext uri="{FF2B5EF4-FFF2-40B4-BE49-F238E27FC236}">
                  <a16:creationId xmlns:a16="http://schemas.microsoft.com/office/drawing/2014/main" id="{00ABCC17-6976-CFC2-F78F-214030513BD4}"/>
                </a:ext>
              </a:extLst>
            </p:cNvPr>
            <p:cNvSpPr txBox="1"/>
            <p:nvPr/>
          </p:nvSpPr>
          <p:spPr>
            <a:xfrm>
              <a:off x="7516326" y="1443501"/>
              <a:ext cx="1120044" cy="707886"/>
            </a:xfrm>
            <a:prstGeom prst="rect">
              <a:avLst/>
            </a:prstGeom>
            <a:noFill/>
          </p:spPr>
          <p:txBody>
            <a:bodyPr wrap="square" rtlCol="0">
              <a:spAutoFit/>
            </a:bodyPr>
            <a:lstStyle/>
            <a:p>
              <a:r>
                <a:rPr lang="en-US" sz="2000" b="1" u="sng" dirty="0"/>
                <a:t>Wnt3a</a:t>
              </a:r>
            </a:p>
            <a:p>
              <a:r>
                <a:rPr lang="en-US" sz="2000" b="1" u="sng" dirty="0"/>
                <a:t>1.5µs</a:t>
              </a:r>
              <a:endParaRPr lang="en-US" sz="2000" b="1" dirty="0"/>
            </a:p>
          </p:txBody>
        </p:sp>
        <p:sp>
          <p:nvSpPr>
            <p:cNvPr id="60" name="TextBox 59">
              <a:extLst>
                <a:ext uri="{FF2B5EF4-FFF2-40B4-BE49-F238E27FC236}">
                  <a16:creationId xmlns:a16="http://schemas.microsoft.com/office/drawing/2014/main" id="{F284C69B-EF75-6440-EFDA-5974EB0F3124}"/>
                </a:ext>
              </a:extLst>
            </p:cNvPr>
            <p:cNvSpPr txBox="1"/>
            <p:nvPr/>
          </p:nvSpPr>
          <p:spPr>
            <a:xfrm>
              <a:off x="9739837" y="1471134"/>
              <a:ext cx="1120044" cy="707886"/>
            </a:xfrm>
            <a:prstGeom prst="rect">
              <a:avLst/>
            </a:prstGeom>
            <a:noFill/>
          </p:spPr>
          <p:txBody>
            <a:bodyPr wrap="square" rtlCol="0">
              <a:spAutoFit/>
            </a:bodyPr>
            <a:lstStyle/>
            <a:p>
              <a:r>
                <a:rPr lang="en-US" sz="2000" b="1" u="sng" dirty="0"/>
                <a:t>Wnt8a</a:t>
              </a:r>
            </a:p>
            <a:p>
              <a:r>
                <a:rPr lang="en-US" sz="2000" b="1" u="sng" dirty="0"/>
                <a:t>1.5µs</a:t>
              </a:r>
              <a:endParaRPr lang="en-US" sz="2000" b="1" dirty="0"/>
            </a:p>
          </p:txBody>
        </p:sp>
      </p:grpSp>
      <p:grpSp>
        <p:nvGrpSpPr>
          <p:cNvPr id="76" name="Group 75">
            <a:extLst>
              <a:ext uri="{FF2B5EF4-FFF2-40B4-BE49-F238E27FC236}">
                <a16:creationId xmlns:a16="http://schemas.microsoft.com/office/drawing/2014/main" id="{3966E35A-9212-5376-0309-653812E6806C}"/>
              </a:ext>
            </a:extLst>
          </p:cNvPr>
          <p:cNvGrpSpPr/>
          <p:nvPr/>
        </p:nvGrpSpPr>
        <p:grpSpPr>
          <a:xfrm>
            <a:off x="77396" y="4372635"/>
            <a:ext cx="3192294" cy="1923598"/>
            <a:chOff x="-1186650" y="13495561"/>
            <a:chExt cx="5899238" cy="3554736"/>
          </a:xfrm>
        </p:grpSpPr>
        <p:pic>
          <p:nvPicPr>
            <p:cNvPr id="78" name="Picture 77">
              <a:extLst>
                <a:ext uri="{FF2B5EF4-FFF2-40B4-BE49-F238E27FC236}">
                  <a16:creationId xmlns:a16="http://schemas.microsoft.com/office/drawing/2014/main" id="{709E9C9D-8298-99E0-2444-F83AB070C10F}"/>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914592" y="13495561"/>
              <a:ext cx="3797996" cy="3554736"/>
            </a:xfrm>
            <a:prstGeom prst="rect">
              <a:avLst/>
            </a:prstGeom>
            <a:ln>
              <a:solidFill>
                <a:schemeClr val="tx1"/>
              </a:solidFill>
            </a:ln>
          </p:spPr>
        </p:pic>
        <p:pic>
          <p:nvPicPr>
            <p:cNvPr id="79" name="Picture 78" descr="Shape&#10;&#10;Description automatically generated">
              <a:extLst>
                <a:ext uri="{FF2B5EF4-FFF2-40B4-BE49-F238E27FC236}">
                  <a16:creationId xmlns:a16="http://schemas.microsoft.com/office/drawing/2014/main" id="{594AD110-11E3-8C87-425C-741D9CEA6D9A}"/>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1186650" y="14316995"/>
              <a:ext cx="2538161" cy="2089087"/>
            </a:xfrm>
            <a:prstGeom prst="rect">
              <a:avLst/>
            </a:prstGeom>
            <a:ln w="12700">
              <a:solidFill>
                <a:srgbClr val="E84A2E"/>
              </a:solidFill>
            </a:ln>
            <a:effectLst>
              <a:outerShdw blurRad="50800" dist="38100" dir="2700000" algn="tl" rotWithShape="0">
                <a:prstClr val="black">
                  <a:alpha val="40000"/>
                </a:prstClr>
              </a:outerShdw>
            </a:effectLst>
          </p:spPr>
        </p:pic>
        <p:sp>
          <p:nvSpPr>
            <p:cNvPr id="80" name="Rectangle 79">
              <a:extLst>
                <a:ext uri="{FF2B5EF4-FFF2-40B4-BE49-F238E27FC236}">
                  <a16:creationId xmlns:a16="http://schemas.microsoft.com/office/drawing/2014/main" id="{81725D4D-1B34-9E43-52D1-3DABCD4B639E}"/>
                </a:ext>
              </a:extLst>
            </p:cNvPr>
            <p:cNvSpPr/>
            <p:nvPr/>
          </p:nvSpPr>
          <p:spPr>
            <a:xfrm>
              <a:off x="2197084" y="15272929"/>
              <a:ext cx="933471" cy="920518"/>
            </a:xfrm>
            <a:prstGeom prst="rect">
              <a:avLst/>
            </a:prstGeom>
            <a:noFill/>
            <a:ln w="38100">
              <a:solidFill>
                <a:srgbClr val="E84A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1" name="Straight Connector 80">
              <a:extLst>
                <a:ext uri="{FF2B5EF4-FFF2-40B4-BE49-F238E27FC236}">
                  <a16:creationId xmlns:a16="http://schemas.microsoft.com/office/drawing/2014/main" id="{3E789590-60F0-1EB2-58A5-12090D08861E}"/>
                </a:ext>
              </a:extLst>
            </p:cNvPr>
            <p:cNvCxnSpPr>
              <a:cxnSpLocks/>
            </p:cNvCxnSpPr>
            <p:nvPr/>
          </p:nvCxnSpPr>
          <p:spPr>
            <a:xfrm flipH="1" flipV="1">
              <a:off x="1351511" y="14294866"/>
              <a:ext cx="851292" cy="1012335"/>
            </a:xfrm>
            <a:prstGeom prst="line">
              <a:avLst/>
            </a:prstGeom>
            <a:ln w="38100">
              <a:solidFill>
                <a:srgbClr val="E84A2E"/>
              </a:solidFill>
            </a:ln>
          </p:spPr>
          <p:style>
            <a:lnRef idx="1">
              <a:schemeClr val="accent2"/>
            </a:lnRef>
            <a:fillRef idx="0">
              <a:schemeClr val="accent2"/>
            </a:fillRef>
            <a:effectRef idx="0">
              <a:schemeClr val="accent2"/>
            </a:effectRef>
            <a:fontRef idx="minor">
              <a:schemeClr val="tx1"/>
            </a:fontRef>
          </p:style>
        </p:cxnSp>
      </p:grpSp>
      <p:pic>
        <p:nvPicPr>
          <p:cNvPr id="77" name="Picture 76">
            <a:extLst>
              <a:ext uri="{FF2B5EF4-FFF2-40B4-BE49-F238E27FC236}">
                <a16:creationId xmlns:a16="http://schemas.microsoft.com/office/drawing/2014/main" id="{D03C3354-124B-A936-D6FB-782F281505C5}"/>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a:off x="6830171" y="4788134"/>
            <a:ext cx="1448409" cy="1009932"/>
          </a:xfrm>
          <a:prstGeom prst="rect">
            <a:avLst/>
          </a:prstGeom>
          <a:ln w="28575">
            <a:solidFill>
              <a:srgbClr val="E84A2E"/>
            </a:solidFill>
          </a:ln>
        </p:spPr>
      </p:pic>
      <p:pic>
        <p:nvPicPr>
          <p:cNvPr id="83" name="Picture 82">
            <a:extLst>
              <a:ext uri="{FF2B5EF4-FFF2-40B4-BE49-F238E27FC236}">
                <a16:creationId xmlns:a16="http://schemas.microsoft.com/office/drawing/2014/main" id="{F809A662-A1ED-20EF-D795-DD50239BDCB9}"/>
              </a:ext>
            </a:extLst>
          </p:cNvPr>
          <p:cNvPicPr>
            <a:picLocks noChangeAspect="1"/>
          </p:cNvPicPr>
          <p:nvPr/>
        </p:nvPicPr>
        <p:blipFill rotWithShape="1">
          <a:blip r:embed="rId18" cstate="print">
            <a:extLst>
              <a:ext uri="{28A0092B-C50C-407E-A947-70E740481C1C}">
                <a14:useLocalDpi xmlns:a14="http://schemas.microsoft.com/office/drawing/2010/main"/>
              </a:ext>
            </a:extLst>
          </a:blip>
          <a:srcRect/>
          <a:stretch/>
        </p:blipFill>
        <p:spPr>
          <a:xfrm>
            <a:off x="3319376" y="4543325"/>
            <a:ext cx="3229351" cy="1579525"/>
          </a:xfrm>
          <a:prstGeom prst="rect">
            <a:avLst/>
          </a:prstGeom>
        </p:spPr>
      </p:pic>
      <p:pic>
        <p:nvPicPr>
          <p:cNvPr id="85" name="Picture 84">
            <a:extLst>
              <a:ext uri="{FF2B5EF4-FFF2-40B4-BE49-F238E27FC236}">
                <a16:creationId xmlns:a16="http://schemas.microsoft.com/office/drawing/2014/main" id="{811FF52C-8C2B-E184-9B08-DE8D7C71992A}"/>
              </a:ext>
            </a:extLst>
          </p:cNvPr>
          <p:cNvPicPr>
            <a:picLocks noChangeAspect="1"/>
          </p:cNvPicPr>
          <p:nvPr/>
        </p:nvPicPr>
        <p:blipFill rotWithShape="1">
          <a:blip r:embed="rId19" cstate="print">
            <a:extLst>
              <a:ext uri="{28A0092B-C50C-407E-A947-70E740481C1C}">
                <a14:useLocalDpi xmlns:a14="http://schemas.microsoft.com/office/drawing/2010/main"/>
              </a:ext>
            </a:extLst>
          </a:blip>
          <a:srcRect/>
          <a:stretch/>
        </p:blipFill>
        <p:spPr>
          <a:xfrm>
            <a:off x="10631237" y="3804103"/>
            <a:ext cx="1493221" cy="1061554"/>
          </a:xfrm>
          <a:prstGeom prst="rect">
            <a:avLst/>
          </a:prstGeom>
          <a:ln>
            <a:noFill/>
          </a:ln>
        </p:spPr>
      </p:pic>
      <p:pic>
        <p:nvPicPr>
          <p:cNvPr id="86" name="Picture 85" descr="A close-up of a bracelet&#10;&#10;Description automatically generated with low confidence">
            <a:extLst>
              <a:ext uri="{FF2B5EF4-FFF2-40B4-BE49-F238E27FC236}">
                <a16:creationId xmlns:a16="http://schemas.microsoft.com/office/drawing/2014/main" id="{82B66D02-DC79-0ECC-C3E9-B0B70D158027}"/>
              </a:ext>
            </a:extLst>
          </p:cNvPr>
          <p:cNvPicPr>
            <a:picLocks noChangeAspect="1"/>
          </p:cNvPicPr>
          <p:nvPr/>
        </p:nvPicPr>
        <p:blipFill rotWithShape="1">
          <a:blip r:embed="rId20" cstate="print">
            <a:extLst>
              <a:ext uri="{28A0092B-C50C-407E-A947-70E740481C1C}">
                <a14:useLocalDpi xmlns:a14="http://schemas.microsoft.com/office/drawing/2010/main"/>
              </a:ext>
            </a:extLst>
          </a:blip>
          <a:srcRect/>
          <a:stretch/>
        </p:blipFill>
        <p:spPr>
          <a:xfrm>
            <a:off x="10494763" y="5012225"/>
            <a:ext cx="1719655" cy="1107710"/>
          </a:xfrm>
          <a:prstGeom prst="rect">
            <a:avLst/>
          </a:prstGeom>
          <a:ln>
            <a:noFill/>
          </a:ln>
        </p:spPr>
      </p:pic>
      <p:pic>
        <p:nvPicPr>
          <p:cNvPr id="84" name="Picture 83">
            <a:extLst>
              <a:ext uri="{FF2B5EF4-FFF2-40B4-BE49-F238E27FC236}">
                <a16:creationId xmlns:a16="http://schemas.microsoft.com/office/drawing/2014/main" id="{F413D1A8-BF5B-AB4E-6F85-79B21DE3C005}"/>
              </a:ext>
            </a:extLst>
          </p:cNvPr>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8560025" y="4396816"/>
            <a:ext cx="2124558" cy="1415819"/>
          </a:xfrm>
          <a:prstGeom prst="rect">
            <a:avLst/>
          </a:prstGeom>
        </p:spPr>
      </p:pic>
      <p:sp>
        <p:nvSpPr>
          <p:cNvPr id="87" name="TextBox 86">
            <a:extLst>
              <a:ext uri="{FF2B5EF4-FFF2-40B4-BE49-F238E27FC236}">
                <a16:creationId xmlns:a16="http://schemas.microsoft.com/office/drawing/2014/main" id="{D39211D8-9C99-03D1-4401-B65B9A81EB0F}"/>
              </a:ext>
            </a:extLst>
          </p:cNvPr>
          <p:cNvSpPr txBox="1"/>
          <p:nvPr/>
        </p:nvSpPr>
        <p:spPr>
          <a:xfrm>
            <a:off x="6410075" y="3854565"/>
            <a:ext cx="4274508" cy="646331"/>
          </a:xfrm>
          <a:prstGeom prst="rect">
            <a:avLst/>
          </a:prstGeom>
          <a:noFill/>
        </p:spPr>
        <p:txBody>
          <a:bodyPr wrap="square">
            <a:spAutoFit/>
          </a:bodyPr>
          <a:lstStyle/>
          <a:p>
            <a:r>
              <a:rPr lang="en-US" b="1" dirty="0">
                <a:solidFill>
                  <a:srgbClr val="6F6F6F">
                    <a:lumMod val="75000"/>
                  </a:srgbClr>
                </a:solidFill>
                <a:latin typeface="IBM Plex Sans" panose="020B0503050203000203" pitchFamily="34" charset="0"/>
              </a:rPr>
              <a:t>Building a ML model to predict Binding Properties of Other </a:t>
            </a:r>
            <a:r>
              <a:rPr lang="en-US" b="1" dirty="0" err="1">
                <a:solidFill>
                  <a:srgbClr val="6F6F6F">
                    <a:lumMod val="75000"/>
                  </a:srgbClr>
                </a:solidFill>
                <a:latin typeface="IBM Plex Sans" panose="020B0503050203000203" pitchFamily="34" charset="0"/>
              </a:rPr>
              <a:t>Wnts</a:t>
            </a:r>
            <a:endParaRPr lang="en-US" dirty="0"/>
          </a:p>
        </p:txBody>
      </p:sp>
      <p:sp>
        <p:nvSpPr>
          <p:cNvPr id="89" name="TextBox 88">
            <a:extLst>
              <a:ext uri="{FF2B5EF4-FFF2-40B4-BE49-F238E27FC236}">
                <a16:creationId xmlns:a16="http://schemas.microsoft.com/office/drawing/2014/main" id="{2A6BB1C4-8645-F795-51A8-1F830D101716}"/>
              </a:ext>
            </a:extLst>
          </p:cNvPr>
          <p:cNvSpPr txBox="1"/>
          <p:nvPr/>
        </p:nvSpPr>
        <p:spPr>
          <a:xfrm>
            <a:off x="10100689" y="6345241"/>
            <a:ext cx="2183789" cy="523220"/>
          </a:xfrm>
          <a:prstGeom prst="rect">
            <a:avLst/>
          </a:prstGeom>
          <a:noFill/>
        </p:spPr>
        <p:txBody>
          <a:bodyPr wrap="square">
            <a:spAutoFit/>
          </a:bodyPr>
          <a:lstStyle/>
          <a:p>
            <a:r>
              <a:rPr lang="en-US" sz="1400" dirty="0"/>
              <a:t>Work supported by the </a:t>
            </a:r>
            <a:r>
              <a:rPr lang="en-US" sz="1400" b="1" dirty="0"/>
              <a:t>NSF </a:t>
            </a:r>
          </a:p>
          <a:p>
            <a:r>
              <a:rPr lang="en-US" sz="1400" dirty="0"/>
              <a:t>Grant No. DBI-1548297</a:t>
            </a:r>
          </a:p>
        </p:txBody>
      </p:sp>
    </p:spTree>
    <p:extLst>
      <p:ext uri="{BB962C8B-B14F-4D97-AF65-F5344CB8AC3E}">
        <p14:creationId xmlns:p14="http://schemas.microsoft.com/office/powerpoint/2010/main" val="250973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EBF4EC1-AC47-44CC-B4B2-6734313FE2F6}"/>
              </a:ext>
            </a:extLst>
          </p:cNvPr>
          <p:cNvPicPr>
            <a:picLocks noChangeAspect="1"/>
          </p:cNvPicPr>
          <p:nvPr/>
        </p:nvPicPr>
        <p:blipFill rotWithShape="1">
          <a:blip r:embed="rId2"/>
          <a:srcRect l="19193" t="5878" r="19193" b="52832"/>
          <a:stretch/>
        </p:blipFill>
        <p:spPr>
          <a:xfrm>
            <a:off x="1547812" y="0"/>
            <a:ext cx="9096375" cy="6858000"/>
          </a:xfrm>
          <a:prstGeom prst="rect">
            <a:avLst/>
          </a:prstGeom>
        </p:spPr>
      </p:pic>
      <p:sp>
        <p:nvSpPr>
          <p:cNvPr id="8" name="Rectangle 7">
            <a:extLst>
              <a:ext uri="{FF2B5EF4-FFF2-40B4-BE49-F238E27FC236}">
                <a16:creationId xmlns:a16="http://schemas.microsoft.com/office/drawing/2014/main" id="{02A60242-FDE0-4CF2-97B5-D4D60C5EC7E8}"/>
              </a:ext>
            </a:extLst>
          </p:cNvPr>
          <p:cNvSpPr/>
          <p:nvPr/>
        </p:nvSpPr>
        <p:spPr>
          <a:xfrm>
            <a:off x="0" y="0"/>
            <a:ext cx="1474839"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D172609-CD17-4680-8A84-4AB81EEF506D}"/>
              </a:ext>
            </a:extLst>
          </p:cNvPr>
          <p:cNvSpPr/>
          <p:nvPr/>
        </p:nvSpPr>
        <p:spPr>
          <a:xfrm>
            <a:off x="10717160" y="0"/>
            <a:ext cx="1474839"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D641E12-B8CE-4193-92EB-4C035F7F02C8}"/>
              </a:ext>
            </a:extLst>
          </p:cNvPr>
          <p:cNvSpPr txBox="1"/>
          <p:nvPr/>
        </p:nvSpPr>
        <p:spPr>
          <a:xfrm>
            <a:off x="5336807" y="0"/>
            <a:ext cx="5307380" cy="1015663"/>
          </a:xfrm>
          <a:prstGeom prst="rect">
            <a:avLst/>
          </a:prstGeom>
          <a:solidFill>
            <a:schemeClr val="bg1"/>
          </a:solidFill>
        </p:spPr>
        <p:txBody>
          <a:bodyPr wrap="square">
            <a:spAutoFit/>
          </a:bodyPr>
          <a:lstStyle/>
          <a:p>
            <a:pPr algn="ctr"/>
            <a:r>
              <a:rPr lang="en-US" sz="2000" b="1" dirty="0">
                <a:solidFill>
                  <a:srgbClr val="345C90"/>
                </a:solidFill>
                <a:effectLst/>
                <a:latin typeface="Calibri" panose="020F0502020204030204" pitchFamily="34" charset="0"/>
                <a:ea typeface="Times New Roman" panose="02020603050405020304" pitchFamily="18" charset="0"/>
              </a:rPr>
              <a:t>Determining the Synthetic Lethality of Cancer Related Mutations with Methyl ad Ethyl Paraben in Drosophila melanogaster</a:t>
            </a:r>
            <a:endParaRPr lang="en-US" sz="2000" b="1" dirty="0">
              <a:solidFill>
                <a:srgbClr val="345C90"/>
              </a:solidFill>
            </a:endParaRPr>
          </a:p>
        </p:txBody>
      </p:sp>
    </p:spTree>
    <p:extLst>
      <p:ext uri="{BB962C8B-B14F-4D97-AF65-F5344CB8AC3E}">
        <p14:creationId xmlns:p14="http://schemas.microsoft.com/office/powerpoint/2010/main" val="27639847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F10E51-C3FE-437E-9D16-7D2AFCC7BC0E}"/>
              </a:ext>
            </a:extLst>
          </p:cNvPr>
          <p:cNvPicPr>
            <a:picLocks noChangeAspect="1"/>
          </p:cNvPicPr>
          <p:nvPr/>
        </p:nvPicPr>
        <p:blipFill rotWithShape="1">
          <a:blip r:embed="rId2"/>
          <a:srcRect l="18799" t="6853" r="19726" b="52445"/>
          <a:stretch/>
        </p:blipFill>
        <p:spPr>
          <a:xfrm>
            <a:off x="1580763" y="0"/>
            <a:ext cx="9207453" cy="6858000"/>
          </a:xfrm>
          <a:prstGeom prst="rect">
            <a:avLst/>
          </a:prstGeom>
        </p:spPr>
      </p:pic>
      <p:sp>
        <p:nvSpPr>
          <p:cNvPr id="6" name="Rectangle 5">
            <a:extLst>
              <a:ext uri="{FF2B5EF4-FFF2-40B4-BE49-F238E27FC236}">
                <a16:creationId xmlns:a16="http://schemas.microsoft.com/office/drawing/2014/main" id="{CAF72007-71E6-4465-97D4-0B91E1B88D8B}"/>
              </a:ext>
            </a:extLst>
          </p:cNvPr>
          <p:cNvSpPr/>
          <p:nvPr/>
        </p:nvSpPr>
        <p:spPr>
          <a:xfrm>
            <a:off x="0" y="0"/>
            <a:ext cx="1580763" cy="6858000"/>
          </a:xfrm>
          <a:prstGeom prst="rect">
            <a:avLst/>
          </a:prstGeom>
          <a:solidFill>
            <a:srgbClr val="4D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D321D24-DECE-49EC-8354-2C22EF427D74}"/>
              </a:ext>
            </a:extLst>
          </p:cNvPr>
          <p:cNvSpPr/>
          <p:nvPr/>
        </p:nvSpPr>
        <p:spPr>
          <a:xfrm>
            <a:off x="10788216" y="0"/>
            <a:ext cx="158076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87892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TotalTime>
  <Words>1569</Words>
  <Application>Microsoft Office PowerPoint</Application>
  <PresentationFormat>Widescreen</PresentationFormat>
  <Paragraphs>201</Paragraphs>
  <Slides>11</Slides>
  <Notes>5</Notes>
  <HiddenSlides>0</HiddenSlides>
  <MMClips>3</MMClips>
  <ScaleCrop>false</ScaleCrop>
  <HeadingPairs>
    <vt:vector size="8" baseType="variant">
      <vt:variant>
        <vt:lpstr>Fonts Used</vt:lpstr>
      </vt:variant>
      <vt:variant>
        <vt:i4>10</vt:i4>
      </vt:variant>
      <vt:variant>
        <vt:lpstr>Theme</vt:lpstr>
      </vt:variant>
      <vt:variant>
        <vt:i4>10</vt:i4>
      </vt:variant>
      <vt:variant>
        <vt:lpstr>Embedded OLE Servers</vt:lpstr>
      </vt:variant>
      <vt:variant>
        <vt:i4>1</vt:i4>
      </vt:variant>
      <vt:variant>
        <vt:lpstr>Slide Titles</vt:lpstr>
      </vt:variant>
      <vt:variant>
        <vt:i4>11</vt:i4>
      </vt:variant>
    </vt:vector>
  </HeadingPairs>
  <TitlesOfParts>
    <vt:vector size="32" baseType="lpstr">
      <vt:lpstr>Arial</vt:lpstr>
      <vt:lpstr>Avenir Book</vt:lpstr>
      <vt:lpstr>Calibri</vt:lpstr>
      <vt:lpstr>Calibri Light</vt:lpstr>
      <vt:lpstr>Helvetica</vt:lpstr>
      <vt:lpstr>Helvetica Light</vt:lpstr>
      <vt:lpstr>Helvetica Neue</vt:lpstr>
      <vt:lpstr>IBM Plex Sans</vt:lpstr>
      <vt:lpstr>IBM Plex Sans Regular</vt:lpstr>
      <vt:lpstr>Transat Black</vt:lpstr>
      <vt:lpstr>Office Theme</vt:lpstr>
      <vt:lpstr>Office Theme</vt:lpstr>
      <vt:lpstr>Simple Light</vt:lpstr>
      <vt:lpstr>Office Theme</vt:lpstr>
      <vt:lpstr>Office Theme</vt:lpstr>
      <vt:lpstr>Office Theme</vt:lpstr>
      <vt:lpstr>Office Theme</vt:lpstr>
      <vt:lpstr>Office Theme</vt:lpstr>
      <vt:lpstr>Office Theme</vt:lpstr>
      <vt:lpstr>Office Theme</vt:lpstr>
      <vt:lpstr>Acrobat Document</vt:lpstr>
      <vt:lpstr>Lightning Talks CCC Retreat Aug 10, 2022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IBM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Lightening Talks CCC Retreat Aug 10, 2022</dc:title>
  <dc:creator>Thomas Zimmerman</dc:creator>
  <cp:lastModifiedBy>Thomas Zimmerman</cp:lastModifiedBy>
  <cp:revision>8</cp:revision>
  <dcterms:created xsi:type="dcterms:W3CDTF">2022-08-09T17:00:02Z</dcterms:created>
  <dcterms:modified xsi:type="dcterms:W3CDTF">2022-08-09T20:51:30Z</dcterms:modified>
</cp:coreProperties>
</file>